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302" r:id="rId12"/>
    <p:sldId id="264" r:id="rId13"/>
    <p:sldId id="33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p:scale>
          <a:sx n="99" d="100"/>
          <a:sy n="99" d="100"/>
        </p:scale>
        <p:origin x="162"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61"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3F5205-E758-4BE8-931E-E38B5DE9F11F}" type="doc">
      <dgm:prSet loTypeId="urn:microsoft.com/office/officeart/2005/8/layout/process1" loCatId="process" qsTypeId="urn:microsoft.com/office/officeart/2005/8/quickstyle/simple1" qsCatId="simple" csTypeId="urn:microsoft.com/office/officeart/2005/8/colors/accent1_2" csCatId="accent1" phldr="1"/>
      <dgm:spPr/>
    </dgm:pt>
    <dgm:pt modelId="{302B68F9-C9E3-4B67-B30D-8EACCAF053BD}">
      <dgm:prSet phldrT="[Text]"/>
      <dgm:spPr/>
      <dgm:t>
        <a:bodyPr/>
        <a:lstStyle/>
        <a:p>
          <a:r>
            <a:rPr lang="en-US" dirty="0" smtClean="0">
              <a:solidFill>
                <a:schemeClr val="accent3">
                  <a:lumMod val="25000"/>
                </a:schemeClr>
              </a:solidFill>
              <a:latin typeface="Abadi" panose="020B0604020104020204" pitchFamily="34" charset="0"/>
            </a:rPr>
            <a:t>Request and parse the </a:t>
          </a:r>
          <a:r>
            <a:rPr lang="en-US" dirty="0" err="1" smtClean="0">
              <a:solidFill>
                <a:schemeClr val="accent3">
                  <a:lumMod val="25000"/>
                </a:schemeClr>
              </a:solidFill>
              <a:latin typeface="Abadi" panose="020B0604020104020204" pitchFamily="34" charset="0"/>
            </a:rPr>
            <a:t>SpaceX</a:t>
          </a:r>
          <a:r>
            <a:rPr lang="en-US" dirty="0" smtClean="0">
              <a:solidFill>
                <a:schemeClr val="accent3">
                  <a:lumMod val="25000"/>
                </a:schemeClr>
              </a:solidFill>
              <a:latin typeface="Abadi" panose="020B0604020104020204" pitchFamily="34" charset="0"/>
            </a:rPr>
            <a:t> launch data using the GET Request</a:t>
          </a:r>
          <a:endParaRPr lang="en-US" dirty="0"/>
        </a:p>
      </dgm:t>
    </dgm:pt>
    <dgm:pt modelId="{6A9D2AEB-2613-4B6A-AC55-1D14A9F8FD65}" type="parTrans" cxnId="{02EBE4D3-B195-4D52-A1D8-3F9413BC3539}">
      <dgm:prSet/>
      <dgm:spPr/>
      <dgm:t>
        <a:bodyPr/>
        <a:lstStyle/>
        <a:p>
          <a:endParaRPr lang="en-US"/>
        </a:p>
      </dgm:t>
    </dgm:pt>
    <dgm:pt modelId="{CC43E11D-8A79-4146-8A5D-90E93A6D4C05}" type="sibTrans" cxnId="{02EBE4D3-B195-4D52-A1D8-3F9413BC3539}">
      <dgm:prSet/>
      <dgm:spPr/>
      <dgm:t>
        <a:bodyPr/>
        <a:lstStyle/>
        <a:p>
          <a:endParaRPr lang="en-US"/>
        </a:p>
      </dgm:t>
    </dgm:pt>
    <dgm:pt modelId="{47408E64-6D0D-4780-8E3F-99478F648820}">
      <dgm:prSet phldrT="[Text]"/>
      <dgm:spPr/>
      <dgm:t>
        <a:bodyPr/>
        <a:lstStyle/>
        <a:p>
          <a:r>
            <a:rPr lang="en-US" dirty="0" smtClean="0">
              <a:solidFill>
                <a:schemeClr val="accent3">
                  <a:lumMod val="25000"/>
                </a:schemeClr>
              </a:solidFill>
              <a:latin typeface="Abadi" panose="020B0604020104020204" pitchFamily="34" charset="0"/>
            </a:rPr>
            <a:t>Normalize JSON response into a </a:t>
          </a:r>
          <a:r>
            <a:rPr lang="en-US" dirty="0" err="1" smtClean="0">
              <a:solidFill>
                <a:schemeClr val="accent3">
                  <a:lumMod val="25000"/>
                </a:schemeClr>
              </a:solidFill>
              <a:latin typeface="Abadi" panose="020B0604020104020204" pitchFamily="34" charset="0"/>
            </a:rPr>
            <a:t>dataframe</a:t>
          </a:r>
          <a:endParaRPr lang="en-US" dirty="0"/>
        </a:p>
      </dgm:t>
    </dgm:pt>
    <dgm:pt modelId="{FD6AD295-223F-4ECB-B0BC-4EE920EFCAF6}" type="parTrans" cxnId="{C3A12140-CF72-43EE-A01E-CBB238EA3930}">
      <dgm:prSet/>
      <dgm:spPr/>
      <dgm:t>
        <a:bodyPr/>
        <a:lstStyle/>
        <a:p>
          <a:endParaRPr lang="en-US"/>
        </a:p>
      </dgm:t>
    </dgm:pt>
    <dgm:pt modelId="{3B0DB5E6-CBF3-4ABC-B90A-74764B499A7F}" type="sibTrans" cxnId="{C3A12140-CF72-43EE-A01E-CBB238EA3930}">
      <dgm:prSet/>
      <dgm:spPr/>
      <dgm:t>
        <a:bodyPr/>
        <a:lstStyle/>
        <a:p>
          <a:endParaRPr lang="en-US"/>
        </a:p>
      </dgm:t>
    </dgm:pt>
    <dgm:pt modelId="{DCFAB7BF-DA9B-41F3-94F9-9EC0BAA8D330}">
      <dgm:prSet phldrT="[Text]"/>
      <dgm:spPr/>
      <dgm:t>
        <a:bodyPr/>
        <a:lstStyle/>
        <a:p>
          <a:r>
            <a:rPr lang="en-US" dirty="0" smtClean="0">
              <a:solidFill>
                <a:schemeClr val="accent3">
                  <a:lumMod val="25000"/>
                </a:schemeClr>
              </a:solidFill>
              <a:latin typeface="Abadi" panose="020B0604020104020204" pitchFamily="34" charset="0"/>
            </a:rPr>
            <a:t>Extract only useful columns using auxiliary functions</a:t>
          </a:r>
          <a:endParaRPr lang="en-US" dirty="0"/>
        </a:p>
      </dgm:t>
    </dgm:pt>
    <dgm:pt modelId="{4ABFA235-959E-4E97-8053-702B90DFF863}" type="parTrans" cxnId="{62A10E4C-0FA5-4F8C-8CDC-F99ECD08C5E0}">
      <dgm:prSet/>
      <dgm:spPr/>
      <dgm:t>
        <a:bodyPr/>
        <a:lstStyle/>
        <a:p>
          <a:endParaRPr lang="en-US"/>
        </a:p>
      </dgm:t>
    </dgm:pt>
    <dgm:pt modelId="{2F69D6C5-B18E-4A70-AAF2-915C7F7E9B9D}" type="sibTrans" cxnId="{62A10E4C-0FA5-4F8C-8CDC-F99ECD08C5E0}">
      <dgm:prSet/>
      <dgm:spPr/>
      <dgm:t>
        <a:bodyPr/>
        <a:lstStyle/>
        <a:p>
          <a:endParaRPr lang="en-US"/>
        </a:p>
      </dgm:t>
    </dgm:pt>
    <dgm:pt modelId="{145DE7EA-78EF-44FE-890C-08C7C845D96E}">
      <dgm:prSet/>
      <dgm:spPr/>
      <dgm:t>
        <a:bodyPr/>
        <a:lstStyle/>
        <a:p>
          <a:r>
            <a:rPr lang="en-US" dirty="0" smtClean="0">
              <a:solidFill>
                <a:schemeClr val="accent3">
                  <a:lumMod val="25000"/>
                </a:schemeClr>
              </a:solidFill>
              <a:latin typeface="Abadi" panose="020B0604020104020204" pitchFamily="34" charset="0"/>
            </a:rPr>
            <a:t>Create new pandas </a:t>
          </a:r>
          <a:r>
            <a:rPr lang="en-US" dirty="0" err="1" smtClean="0">
              <a:solidFill>
                <a:schemeClr val="accent3">
                  <a:lumMod val="25000"/>
                </a:schemeClr>
              </a:solidFill>
              <a:latin typeface="Abadi" panose="020B0604020104020204" pitchFamily="34" charset="0"/>
            </a:rPr>
            <a:t>dataframe</a:t>
          </a:r>
          <a:r>
            <a:rPr lang="en-US" dirty="0" smtClean="0">
              <a:solidFill>
                <a:schemeClr val="accent3">
                  <a:lumMod val="25000"/>
                </a:schemeClr>
              </a:solidFill>
              <a:latin typeface="Abadi" panose="020B0604020104020204" pitchFamily="34" charset="0"/>
            </a:rPr>
            <a:t> from the dictionary</a:t>
          </a:r>
          <a:endParaRPr lang="es-MX" dirty="0"/>
        </a:p>
      </dgm:t>
    </dgm:pt>
    <dgm:pt modelId="{A0FD1B62-B2A4-4275-9EB1-5542AE888779}" type="parTrans" cxnId="{899E527A-355D-4A2E-8C17-B2CFC65E94FC}">
      <dgm:prSet/>
      <dgm:spPr/>
      <dgm:t>
        <a:bodyPr/>
        <a:lstStyle/>
        <a:p>
          <a:endParaRPr lang="en-US"/>
        </a:p>
      </dgm:t>
    </dgm:pt>
    <dgm:pt modelId="{D2D71C0E-BF56-45EB-95EA-32BCE85870C8}" type="sibTrans" cxnId="{899E527A-355D-4A2E-8C17-B2CFC65E94FC}">
      <dgm:prSet/>
      <dgm:spPr/>
      <dgm:t>
        <a:bodyPr/>
        <a:lstStyle/>
        <a:p>
          <a:endParaRPr lang="en-US"/>
        </a:p>
      </dgm:t>
    </dgm:pt>
    <dgm:pt modelId="{CEEDA89E-7006-49DC-8E0D-2BF68892775B}">
      <dgm:prSet/>
      <dgm:spPr/>
      <dgm:t>
        <a:bodyPr/>
        <a:lstStyle/>
        <a:p>
          <a:r>
            <a:rPr lang="en-US" dirty="0" smtClean="0">
              <a:solidFill>
                <a:schemeClr val="accent3">
                  <a:lumMod val="25000"/>
                </a:schemeClr>
              </a:solidFill>
              <a:latin typeface="Abadi" panose="020B0604020104020204" pitchFamily="34" charset="0"/>
            </a:rPr>
            <a:t>Filter </a:t>
          </a:r>
          <a:r>
            <a:rPr lang="en-US" dirty="0" err="1" smtClean="0">
              <a:solidFill>
                <a:schemeClr val="accent3">
                  <a:lumMod val="25000"/>
                </a:schemeClr>
              </a:solidFill>
              <a:latin typeface="Abadi" panose="020B0604020104020204" pitchFamily="34" charset="0"/>
            </a:rPr>
            <a:t>dataframe</a:t>
          </a:r>
          <a:r>
            <a:rPr lang="en-US" dirty="0" smtClean="0">
              <a:solidFill>
                <a:schemeClr val="accent3">
                  <a:lumMod val="25000"/>
                </a:schemeClr>
              </a:solidFill>
              <a:latin typeface="Abadi" panose="020B0604020104020204" pitchFamily="34" charset="0"/>
            </a:rPr>
            <a:t> to only include Falcon 9 launches</a:t>
          </a:r>
          <a:endParaRPr lang="en-US" dirty="0"/>
        </a:p>
      </dgm:t>
    </dgm:pt>
    <dgm:pt modelId="{54CB2F92-AF2F-46A5-8D0B-91E3A5EDDE05}" type="parTrans" cxnId="{2E52EAE7-0121-4A10-AA67-4D93FE2BC2A1}">
      <dgm:prSet/>
      <dgm:spPr/>
      <dgm:t>
        <a:bodyPr/>
        <a:lstStyle/>
        <a:p>
          <a:endParaRPr lang="en-US"/>
        </a:p>
      </dgm:t>
    </dgm:pt>
    <dgm:pt modelId="{6C4BD8B5-CEE2-4857-824F-88A371F3C214}" type="sibTrans" cxnId="{2E52EAE7-0121-4A10-AA67-4D93FE2BC2A1}">
      <dgm:prSet/>
      <dgm:spPr/>
      <dgm:t>
        <a:bodyPr/>
        <a:lstStyle/>
        <a:p>
          <a:endParaRPr lang="en-US"/>
        </a:p>
      </dgm:t>
    </dgm:pt>
    <dgm:pt modelId="{D4DD5DFB-6D83-4547-823A-D8B37892229E}">
      <dgm:prSet/>
      <dgm:spPr/>
      <dgm:t>
        <a:bodyPr/>
        <a:lstStyle/>
        <a:p>
          <a:r>
            <a:rPr lang="en-US" dirty="0" smtClean="0">
              <a:solidFill>
                <a:schemeClr val="accent3">
                  <a:lumMod val="25000"/>
                </a:schemeClr>
              </a:solidFill>
              <a:latin typeface="Abadi" panose="020B0604020104020204" pitchFamily="34" charset="0"/>
            </a:rPr>
            <a:t>. Handle missing values</a:t>
          </a:r>
          <a:endParaRPr lang="en-US" dirty="0"/>
        </a:p>
      </dgm:t>
    </dgm:pt>
    <dgm:pt modelId="{3A4E8615-8CB2-430F-A3A0-B12312EA4F6D}" type="parTrans" cxnId="{8EEC3D11-55B8-443A-9C0E-BB05F6619EF0}">
      <dgm:prSet/>
      <dgm:spPr/>
      <dgm:t>
        <a:bodyPr/>
        <a:lstStyle/>
        <a:p>
          <a:endParaRPr lang="en-US"/>
        </a:p>
      </dgm:t>
    </dgm:pt>
    <dgm:pt modelId="{3448B0FE-0148-402B-95EB-ACE3E82CC28B}" type="sibTrans" cxnId="{8EEC3D11-55B8-443A-9C0E-BB05F6619EF0}">
      <dgm:prSet/>
      <dgm:spPr/>
      <dgm:t>
        <a:bodyPr/>
        <a:lstStyle/>
        <a:p>
          <a:endParaRPr lang="en-US"/>
        </a:p>
      </dgm:t>
    </dgm:pt>
    <dgm:pt modelId="{E939EC50-0131-4A02-8584-D50E1E95D2D2}">
      <dgm:prSet/>
      <dgm:spPr/>
      <dgm:t>
        <a:bodyPr/>
        <a:lstStyle/>
        <a:p>
          <a:r>
            <a:rPr lang="en-US" dirty="0" smtClean="0">
              <a:solidFill>
                <a:schemeClr val="accent3">
                  <a:lumMod val="25000"/>
                </a:schemeClr>
              </a:solidFill>
              <a:latin typeface="Abadi" panose="020B0604020104020204" pitchFamily="34" charset="0"/>
            </a:rPr>
            <a:t>Export CSV</a:t>
          </a:r>
          <a:endParaRPr lang="es-MX" dirty="0"/>
        </a:p>
      </dgm:t>
    </dgm:pt>
    <dgm:pt modelId="{442031A3-6A52-444F-A83E-BAA3C29B5272}" type="parTrans" cxnId="{AAAE17AA-401D-44C7-BA43-2B27E9A11033}">
      <dgm:prSet/>
      <dgm:spPr/>
      <dgm:t>
        <a:bodyPr/>
        <a:lstStyle/>
        <a:p>
          <a:endParaRPr lang="en-US"/>
        </a:p>
      </dgm:t>
    </dgm:pt>
    <dgm:pt modelId="{625655F0-FB63-425E-BF37-71B4BF7806B4}" type="sibTrans" cxnId="{AAAE17AA-401D-44C7-BA43-2B27E9A11033}">
      <dgm:prSet/>
      <dgm:spPr/>
      <dgm:t>
        <a:bodyPr/>
        <a:lstStyle/>
        <a:p>
          <a:endParaRPr lang="en-US"/>
        </a:p>
      </dgm:t>
    </dgm:pt>
    <dgm:pt modelId="{E1385767-72F9-4C69-ACF5-ECD7BA2BA949}" type="pres">
      <dgm:prSet presAssocID="{043F5205-E758-4BE8-931E-E38B5DE9F11F}" presName="Name0" presStyleCnt="0">
        <dgm:presLayoutVars>
          <dgm:dir/>
          <dgm:resizeHandles val="exact"/>
        </dgm:presLayoutVars>
      </dgm:prSet>
      <dgm:spPr/>
    </dgm:pt>
    <dgm:pt modelId="{57318A33-F915-410A-B1AA-768595B056AB}" type="pres">
      <dgm:prSet presAssocID="{302B68F9-C9E3-4B67-B30D-8EACCAF053BD}" presName="node" presStyleLbl="node1" presStyleIdx="0" presStyleCnt="7">
        <dgm:presLayoutVars>
          <dgm:bulletEnabled val="1"/>
        </dgm:presLayoutVars>
      </dgm:prSet>
      <dgm:spPr/>
      <dgm:t>
        <a:bodyPr/>
        <a:lstStyle/>
        <a:p>
          <a:endParaRPr lang="en-US"/>
        </a:p>
      </dgm:t>
    </dgm:pt>
    <dgm:pt modelId="{DA5B196B-7453-4173-8C3D-22A6FE189D00}" type="pres">
      <dgm:prSet presAssocID="{CC43E11D-8A79-4146-8A5D-90E93A6D4C05}" presName="sibTrans" presStyleLbl="sibTrans2D1" presStyleIdx="0" presStyleCnt="6"/>
      <dgm:spPr/>
      <dgm:t>
        <a:bodyPr/>
        <a:lstStyle/>
        <a:p>
          <a:endParaRPr lang="en-US"/>
        </a:p>
      </dgm:t>
    </dgm:pt>
    <dgm:pt modelId="{1E2E5E9C-034D-4857-9C98-A69264C7E884}" type="pres">
      <dgm:prSet presAssocID="{CC43E11D-8A79-4146-8A5D-90E93A6D4C05}" presName="connectorText" presStyleLbl="sibTrans2D1" presStyleIdx="0" presStyleCnt="6"/>
      <dgm:spPr/>
      <dgm:t>
        <a:bodyPr/>
        <a:lstStyle/>
        <a:p>
          <a:endParaRPr lang="en-US"/>
        </a:p>
      </dgm:t>
    </dgm:pt>
    <dgm:pt modelId="{7D06FFD4-48FA-4172-988B-68B7912281A9}" type="pres">
      <dgm:prSet presAssocID="{47408E64-6D0D-4780-8E3F-99478F648820}" presName="node" presStyleLbl="node1" presStyleIdx="1" presStyleCnt="7">
        <dgm:presLayoutVars>
          <dgm:bulletEnabled val="1"/>
        </dgm:presLayoutVars>
      </dgm:prSet>
      <dgm:spPr/>
      <dgm:t>
        <a:bodyPr/>
        <a:lstStyle/>
        <a:p>
          <a:endParaRPr lang="en-US"/>
        </a:p>
      </dgm:t>
    </dgm:pt>
    <dgm:pt modelId="{103A4E12-5F0B-49E5-B95E-D6C599425D9E}" type="pres">
      <dgm:prSet presAssocID="{3B0DB5E6-CBF3-4ABC-B90A-74764B499A7F}" presName="sibTrans" presStyleLbl="sibTrans2D1" presStyleIdx="1" presStyleCnt="6"/>
      <dgm:spPr/>
      <dgm:t>
        <a:bodyPr/>
        <a:lstStyle/>
        <a:p>
          <a:endParaRPr lang="en-US"/>
        </a:p>
      </dgm:t>
    </dgm:pt>
    <dgm:pt modelId="{810D78CF-5E81-4AC7-A203-5517EBD507B7}" type="pres">
      <dgm:prSet presAssocID="{3B0DB5E6-CBF3-4ABC-B90A-74764B499A7F}" presName="connectorText" presStyleLbl="sibTrans2D1" presStyleIdx="1" presStyleCnt="6"/>
      <dgm:spPr/>
      <dgm:t>
        <a:bodyPr/>
        <a:lstStyle/>
        <a:p>
          <a:endParaRPr lang="en-US"/>
        </a:p>
      </dgm:t>
    </dgm:pt>
    <dgm:pt modelId="{EB01BEFB-344C-4272-A1A0-4E2C460B61ED}" type="pres">
      <dgm:prSet presAssocID="{DCFAB7BF-DA9B-41F3-94F9-9EC0BAA8D330}" presName="node" presStyleLbl="node1" presStyleIdx="2" presStyleCnt="7">
        <dgm:presLayoutVars>
          <dgm:bulletEnabled val="1"/>
        </dgm:presLayoutVars>
      </dgm:prSet>
      <dgm:spPr/>
      <dgm:t>
        <a:bodyPr/>
        <a:lstStyle/>
        <a:p>
          <a:endParaRPr lang="en-US"/>
        </a:p>
      </dgm:t>
    </dgm:pt>
    <dgm:pt modelId="{BB48B8FD-B2EE-45CC-A769-762667C44279}" type="pres">
      <dgm:prSet presAssocID="{2F69D6C5-B18E-4A70-AAF2-915C7F7E9B9D}" presName="sibTrans" presStyleLbl="sibTrans2D1" presStyleIdx="2" presStyleCnt="6"/>
      <dgm:spPr/>
      <dgm:t>
        <a:bodyPr/>
        <a:lstStyle/>
        <a:p>
          <a:endParaRPr lang="en-US"/>
        </a:p>
      </dgm:t>
    </dgm:pt>
    <dgm:pt modelId="{2C06CF59-8B26-4700-9E34-95756EA10782}" type="pres">
      <dgm:prSet presAssocID="{2F69D6C5-B18E-4A70-AAF2-915C7F7E9B9D}" presName="connectorText" presStyleLbl="sibTrans2D1" presStyleIdx="2" presStyleCnt="6"/>
      <dgm:spPr/>
      <dgm:t>
        <a:bodyPr/>
        <a:lstStyle/>
        <a:p>
          <a:endParaRPr lang="en-US"/>
        </a:p>
      </dgm:t>
    </dgm:pt>
    <dgm:pt modelId="{297BAEF4-D80A-4E3D-9F62-D7C1EBE04935}" type="pres">
      <dgm:prSet presAssocID="{145DE7EA-78EF-44FE-890C-08C7C845D96E}" presName="node" presStyleLbl="node1" presStyleIdx="3" presStyleCnt="7">
        <dgm:presLayoutVars>
          <dgm:bulletEnabled val="1"/>
        </dgm:presLayoutVars>
      </dgm:prSet>
      <dgm:spPr/>
      <dgm:t>
        <a:bodyPr/>
        <a:lstStyle/>
        <a:p>
          <a:endParaRPr lang="en-US"/>
        </a:p>
      </dgm:t>
    </dgm:pt>
    <dgm:pt modelId="{DCA50F06-1E15-4F48-87FB-19919649DB02}" type="pres">
      <dgm:prSet presAssocID="{D2D71C0E-BF56-45EB-95EA-32BCE85870C8}" presName="sibTrans" presStyleLbl="sibTrans2D1" presStyleIdx="3" presStyleCnt="6"/>
      <dgm:spPr/>
      <dgm:t>
        <a:bodyPr/>
        <a:lstStyle/>
        <a:p>
          <a:endParaRPr lang="en-US"/>
        </a:p>
      </dgm:t>
    </dgm:pt>
    <dgm:pt modelId="{35B70A74-6A61-4C47-8183-E010482202D7}" type="pres">
      <dgm:prSet presAssocID="{D2D71C0E-BF56-45EB-95EA-32BCE85870C8}" presName="connectorText" presStyleLbl="sibTrans2D1" presStyleIdx="3" presStyleCnt="6"/>
      <dgm:spPr/>
      <dgm:t>
        <a:bodyPr/>
        <a:lstStyle/>
        <a:p>
          <a:endParaRPr lang="en-US"/>
        </a:p>
      </dgm:t>
    </dgm:pt>
    <dgm:pt modelId="{0E1F774F-75CD-4347-8620-674EEEB2E6F8}" type="pres">
      <dgm:prSet presAssocID="{CEEDA89E-7006-49DC-8E0D-2BF68892775B}" presName="node" presStyleLbl="node1" presStyleIdx="4" presStyleCnt="7">
        <dgm:presLayoutVars>
          <dgm:bulletEnabled val="1"/>
        </dgm:presLayoutVars>
      </dgm:prSet>
      <dgm:spPr/>
      <dgm:t>
        <a:bodyPr/>
        <a:lstStyle/>
        <a:p>
          <a:endParaRPr lang="en-US"/>
        </a:p>
      </dgm:t>
    </dgm:pt>
    <dgm:pt modelId="{0E2B0A31-C62C-46B8-A568-CE011C21E538}" type="pres">
      <dgm:prSet presAssocID="{6C4BD8B5-CEE2-4857-824F-88A371F3C214}" presName="sibTrans" presStyleLbl="sibTrans2D1" presStyleIdx="4" presStyleCnt="6"/>
      <dgm:spPr/>
      <dgm:t>
        <a:bodyPr/>
        <a:lstStyle/>
        <a:p>
          <a:endParaRPr lang="en-US"/>
        </a:p>
      </dgm:t>
    </dgm:pt>
    <dgm:pt modelId="{82E67447-F850-4E62-97D5-F5DEF4D106CE}" type="pres">
      <dgm:prSet presAssocID="{6C4BD8B5-CEE2-4857-824F-88A371F3C214}" presName="connectorText" presStyleLbl="sibTrans2D1" presStyleIdx="4" presStyleCnt="6"/>
      <dgm:spPr/>
      <dgm:t>
        <a:bodyPr/>
        <a:lstStyle/>
        <a:p>
          <a:endParaRPr lang="en-US"/>
        </a:p>
      </dgm:t>
    </dgm:pt>
    <dgm:pt modelId="{CAB304C0-53F7-46EF-961B-8024EDCCA72B}" type="pres">
      <dgm:prSet presAssocID="{D4DD5DFB-6D83-4547-823A-D8B37892229E}" presName="node" presStyleLbl="node1" presStyleIdx="5" presStyleCnt="7">
        <dgm:presLayoutVars>
          <dgm:bulletEnabled val="1"/>
        </dgm:presLayoutVars>
      </dgm:prSet>
      <dgm:spPr/>
      <dgm:t>
        <a:bodyPr/>
        <a:lstStyle/>
        <a:p>
          <a:endParaRPr lang="en-US"/>
        </a:p>
      </dgm:t>
    </dgm:pt>
    <dgm:pt modelId="{042AFAE1-3339-4D87-880D-53CBE2C2326B}" type="pres">
      <dgm:prSet presAssocID="{3448B0FE-0148-402B-95EB-ACE3E82CC28B}" presName="sibTrans" presStyleLbl="sibTrans2D1" presStyleIdx="5" presStyleCnt="6"/>
      <dgm:spPr/>
      <dgm:t>
        <a:bodyPr/>
        <a:lstStyle/>
        <a:p>
          <a:endParaRPr lang="en-US"/>
        </a:p>
      </dgm:t>
    </dgm:pt>
    <dgm:pt modelId="{3C48F042-7F1A-48E9-BB6F-0171014FBD4C}" type="pres">
      <dgm:prSet presAssocID="{3448B0FE-0148-402B-95EB-ACE3E82CC28B}" presName="connectorText" presStyleLbl="sibTrans2D1" presStyleIdx="5" presStyleCnt="6"/>
      <dgm:spPr/>
      <dgm:t>
        <a:bodyPr/>
        <a:lstStyle/>
        <a:p>
          <a:endParaRPr lang="en-US"/>
        </a:p>
      </dgm:t>
    </dgm:pt>
    <dgm:pt modelId="{78CA8560-5976-46EC-AB59-A618A6E9A1DC}" type="pres">
      <dgm:prSet presAssocID="{E939EC50-0131-4A02-8584-D50E1E95D2D2}" presName="node" presStyleLbl="node1" presStyleIdx="6" presStyleCnt="7">
        <dgm:presLayoutVars>
          <dgm:bulletEnabled val="1"/>
        </dgm:presLayoutVars>
      </dgm:prSet>
      <dgm:spPr/>
      <dgm:t>
        <a:bodyPr/>
        <a:lstStyle/>
        <a:p>
          <a:endParaRPr lang="en-US"/>
        </a:p>
      </dgm:t>
    </dgm:pt>
  </dgm:ptLst>
  <dgm:cxnLst>
    <dgm:cxn modelId="{CA8CEFF8-7C3B-49B2-880D-F4C6A2BA58C9}" type="presOf" srcId="{D4DD5DFB-6D83-4547-823A-D8B37892229E}" destId="{CAB304C0-53F7-46EF-961B-8024EDCCA72B}" srcOrd="0" destOrd="0" presId="urn:microsoft.com/office/officeart/2005/8/layout/process1"/>
    <dgm:cxn modelId="{8EEC3D11-55B8-443A-9C0E-BB05F6619EF0}" srcId="{043F5205-E758-4BE8-931E-E38B5DE9F11F}" destId="{D4DD5DFB-6D83-4547-823A-D8B37892229E}" srcOrd="5" destOrd="0" parTransId="{3A4E8615-8CB2-430F-A3A0-B12312EA4F6D}" sibTransId="{3448B0FE-0148-402B-95EB-ACE3E82CC28B}"/>
    <dgm:cxn modelId="{E6D55A0C-4042-4B39-ADAA-186451821B4A}" type="presOf" srcId="{3448B0FE-0148-402B-95EB-ACE3E82CC28B}" destId="{3C48F042-7F1A-48E9-BB6F-0171014FBD4C}" srcOrd="1" destOrd="0" presId="urn:microsoft.com/office/officeart/2005/8/layout/process1"/>
    <dgm:cxn modelId="{59072C2E-8F8D-4101-A8DA-25D229CA5571}" type="presOf" srcId="{2F69D6C5-B18E-4A70-AAF2-915C7F7E9B9D}" destId="{2C06CF59-8B26-4700-9E34-95756EA10782}" srcOrd="1" destOrd="0" presId="urn:microsoft.com/office/officeart/2005/8/layout/process1"/>
    <dgm:cxn modelId="{4C744A54-09BA-4B3F-A9EA-C97712E93A1B}" type="presOf" srcId="{145DE7EA-78EF-44FE-890C-08C7C845D96E}" destId="{297BAEF4-D80A-4E3D-9F62-D7C1EBE04935}" srcOrd="0" destOrd="0" presId="urn:microsoft.com/office/officeart/2005/8/layout/process1"/>
    <dgm:cxn modelId="{AC19F001-44CE-4D2A-9A37-FF16DF32D86D}" type="presOf" srcId="{2F69D6C5-B18E-4A70-AAF2-915C7F7E9B9D}" destId="{BB48B8FD-B2EE-45CC-A769-762667C44279}" srcOrd="0" destOrd="0" presId="urn:microsoft.com/office/officeart/2005/8/layout/process1"/>
    <dgm:cxn modelId="{899E527A-355D-4A2E-8C17-B2CFC65E94FC}" srcId="{043F5205-E758-4BE8-931E-E38B5DE9F11F}" destId="{145DE7EA-78EF-44FE-890C-08C7C845D96E}" srcOrd="3" destOrd="0" parTransId="{A0FD1B62-B2A4-4275-9EB1-5542AE888779}" sibTransId="{D2D71C0E-BF56-45EB-95EA-32BCE85870C8}"/>
    <dgm:cxn modelId="{FBC16B57-08F3-4BF7-9C1A-BD24D8F0524D}" type="presOf" srcId="{302B68F9-C9E3-4B67-B30D-8EACCAF053BD}" destId="{57318A33-F915-410A-B1AA-768595B056AB}" srcOrd="0" destOrd="0" presId="urn:microsoft.com/office/officeart/2005/8/layout/process1"/>
    <dgm:cxn modelId="{1353C9EE-AE00-48BC-B85F-51A6EEA9617B}" type="presOf" srcId="{CC43E11D-8A79-4146-8A5D-90E93A6D4C05}" destId="{DA5B196B-7453-4173-8C3D-22A6FE189D00}" srcOrd="0" destOrd="0" presId="urn:microsoft.com/office/officeart/2005/8/layout/process1"/>
    <dgm:cxn modelId="{89389EAC-06BD-4B27-B391-785A3EAB3AE8}" type="presOf" srcId="{D2D71C0E-BF56-45EB-95EA-32BCE85870C8}" destId="{DCA50F06-1E15-4F48-87FB-19919649DB02}" srcOrd="0" destOrd="0" presId="urn:microsoft.com/office/officeart/2005/8/layout/process1"/>
    <dgm:cxn modelId="{2D282954-7A2A-4833-81D1-2AC87C9C2CEB}" type="presOf" srcId="{6C4BD8B5-CEE2-4857-824F-88A371F3C214}" destId="{82E67447-F850-4E62-97D5-F5DEF4D106CE}" srcOrd="1" destOrd="0" presId="urn:microsoft.com/office/officeart/2005/8/layout/process1"/>
    <dgm:cxn modelId="{E52708F7-DEE1-4FC1-AB8B-81AAF252DE07}" type="presOf" srcId="{CC43E11D-8A79-4146-8A5D-90E93A6D4C05}" destId="{1E2E5E9C-034D-4857-9C98-A69264C7E884}" srcOrd="1" destOrd="0" presId="urn:microsoft.com/office/officeart/2005/8/layout/process1"/>
    <dgm:cxn modelId="{AAAE17AA-401D-44C7-BA43-2B27E9A11033}" srcId="{043F5205-E758-4BE8-931E-E38B5DE9F11F}" destId="{E939EC50-0131-4A02-8584-D50E1E95D2D2}" srcOrd="6" destOrd="0" parTransId="{442031A3-6A52-444F-A83E-BAA3C29B5272}" sibTransId="{625655F0-FB63-425E-BF37-71B4BF7806B4}"/>
    <dgm:cxn modelId="{302DDF6F-43C1-4E32-B52B-444BC7D1D6F8}" type="presOf" srcId="{D2D71C0E-BF56-45EB-95EA-32BCE85870C8}" destId="{35B70A74-6A61-4C47-8183-E010482202D7}" srcOrd="1" destOrd="0" presId="urn:microsoft.com/office/officeart/2005/8/layout/process1"/>
    <dgm:cxn modelId="{25600319-2DD6-4BF5-9881-FF12CCDE345F}" type="presOf" srcId="{DCFAB7BF-DA9B-41F3-94F9-9EC0BAA8D330}" destId="{EB01BEFB-344C-4272-A1A0-4E2C460B61ED}" srcOrd="0" destOrd="0" presId="urn:microsoft.com/office/officeart/2005/8/layout/process1"/>
    <dgm:cxn modelId="{243BEEFA-BE04-4E05-B9F6-12A8AF1B315C}" type="presOf" srcId="{E939EC50-0131-4A02-8584-D50E1E95D2D2}" destId="{78CA8560-5976-46EC-AB59-A618A6E9A1DC}" srcOrd="0" destOrd="0" presId="urn:microsoft.com/office/officeart/2005/8/layout/process1"/>
    <dgm:cxn modelId="{2E52EAE7-0121-4A10-AA67-4D93FE2BC2A1}" srcId="{043F5205-E758-4BE8-931E-E38B5DE9F11F}" destId="{CEEDA89E-7006-49DC-8E0D-2BF68892775B}" srcOrd="4" destOrd="0" parTransId="{54CB2F92-AF2F-46A5-8D0B-91E3A5EDDE05}" sibTransId="{6C4BD8B5-CEE2-4857-824F-88A371F3C214}"/>
    <dgm:cxn modelId="{45B692E2-C9EF-4C44-BA71-A340BEC4890A}" type="presOf" srcId="{3448B0FE-0148-402B-95EB-ACE3E82CC28B}" destId="{042AFAE1-3339-4D87-880D-53CBE2C2326B}" srcOrd="0" destOrd="0" presId="urn:microsoft.com/office/officeart/2005/8/layout/process1"/>
    <dgm:cxn modelId="{595753D4-6D00-4F5C-9188-F0EF246ACAEB}" type="presOf" srcId="{043F5205-E758-4BE8-931E-E38B5DE9F11F}" destId="{E1385767-72F9-4C69-ACF5-ECD7BA2BA949}" srcOrd="0" destOrd="0" presId="urn:microsoft.com/office/officeart/2005/8/layout/process1"/>
    <dgm:cxn modelId="{C3A12140-CF72-43EE-A01E-CBB238EA3930}" srcId="{043F5205-E758-4BE8-931E-E38B5DE9F11F}" destId="{47408E64-6D0D-4780-8E3F-99478F648820}" srcOrd="1" destOrd="0" parTransId="{FD6AD295-223F-4ECB-B0BC-4EE920EFCAF6}" sibTransId="{3B0DB5E6-CBF3-4ABC-B90A-74764B499A7F}"/>
    <dgm:cxn modelId="{BD4E9415-4470-4A5F-94EE-34D771BFF258}" type="presOf" srcId="{6C4BD8B5-CEE2-4857-824F-88A371F3C214}" destId="{0E2B0A31-C62C-46B8-A568-CE011C21E538}" srcOrd="0" destOrd="0" presId="urn:microsoft.com/office/officeart/2005/8/layout/process1"/>
    <dgm:cxn modelId="{B802EA47-739D-432F-8F3A-4922BB53FB24}" type="presOf" srcId="{47408E64-6D0D-4780-8E3F-99478F648820}" destId="{7D06FFD4-48FA-4172-988B-68B7912281A9}" srcOrd="0" destOrd="0" presId="urn:microsoft.com/office/officeart/2005/8/layout/process1"/>
    <dgm:cxn modelId="{753DFB98-1CC4-476A-B61F-3D88F998423E}" type="presOf" srcId="{CEEDA89E-7006-49DC-8E0D-2BF68892775B}" destId="{0E1F774F-75CD-4347-8620-674EEEB2E6F8}" srcOrd="0" destOrd="0" presId="urn:microsoft.com/office/officeart/2005/8/layout/process1"/>
    <dgm:cxn modelId="{02EBE4D3-B195-4D52-A1D8-3F9413BC3539}" srcId="{043F5205-E758-4BE8-931E-E38B5DE9F11F}" destId="{302B68F9-C9E3-4B67-B30D-8EACCAF053BD}" srcOrd="0" destOrd="0" parTransId="{6A9D2AEB-2613-4B6A-AC55-1D14A9F8FD65}" sibTransId="{CC43E11D-8A79-4146-8A5D-90E93A6D4C05}"/>
    <dgm:cxn modelId="{62A10E4C-0FA5-4F8C-8CDC-F99ECD08C5E0}" srcId="{043F5205-E758-4BE8-931E-E38B5DE9F11F}" destId="{DCFAB7BF-DA9B-41F3-94F9-9EC0BAA8D330}" srcOrd="2" destOrd="0" parTransId="{4ABFA235-959E-4E97-8053-702B90DFF863}" sibTransId="{2F69D6C5-B18E-4A70-AAF2-915C7F7E9B9D}"/>
    <dgm:cxn modelId="{E0A3AC15-A83C-4C86-B1EF-3BC13D4A8CCC}" type="presOf" srcId="{3B0DB5E6-CBF3-4ABC-B90A-74764B499A7F}" destId="{103A4E12-5F0B-49E5-B95E-D6C599425D9E}" srcOrd="0" destOrd="0" presId="urn:microsoft.com/office/officeart/2005/8/layout/process1"/>
    <dgm:cxn modelId="{37191B87-1E70-4A1B-85E3-9125D88D6720}" type="presOf" srcId="{3B0DB5E6-CBF3-4ABC-B90A-74764B499A7F}" destId="{810D78CF-5E81-4AC7-A203-5517EBD507B7}" srcOrd="1" destOrd="0" presId="urn:microsoft.com/office/officeart/2005/8/layout/process1"/>
    <dgm:cxn modelId="{45C5976D-D7FD-4C85-8BAB-B4FDB4910B6F}" type="presParOf" srcId="{E1385767-72F9-4C69-ACF5-ECD7BA2BA949}" destId="{57318A33-F915-410A-B1AA-768595B056AB}" srcOrd="0" destOrd="0" presId="urn:microsoft.com/office/officeart/2005/8/layout/process1"/>
    <dgm:cxn modelId="{7BED55F3-B0B5-42A5-92D2-C654FE94B438}" type="presParOf" srcId="{E1385767-72F9-4C69-ACF5-ECD7BA2BA949}" destId="{DA5B196B-7453-4173-8C3D-22A6FE189D00}" srcOrd="1" destOrd="0" presId="urn:microsoft.com/office/officeart/2005/8/layout/process1"/>
    <dgm:cxn modelId="{5FFE56B5-905A-49D2-9398-61E70F21DF73}" type="presParOf" srcId="{DA5B196B-7453-4173-8C3D-22A6FE189D00}" destId="{1E2E5E9C-034D-4857-9C98-A69264C7E884}" srcOrd="0" destOrd="0" presId="urn:microsoft.com/office/officeart/2005/8/layout/process1"/>
    <dgm:cxn modelId="{50AEE632-7782-46B9-B9A7-81BAF02F1474}" type="presParOf" srcId="{E1385767-72F9-4C69-ACF5-ECD7BA2BA949}" destId="{7D06FFD4-48FA-4172-988B-68B7912281A9}" srcOrd="2" destOrd="0" presId="urn:microsoft.com/office/officeart/2005/8/layout/process1"/>
    <dgm:cxn modelId="{6396B404-FE35-49F1-97C1-C2A09A2FBD21}" type="presParOf" srcId="{E1385767-72F9-4C69-ACF5-ECD7BA2BA949}" destId="{103A4E12-5F0B-49E5-B95E-D6C599425D9E}" srcOrd="3" destOrd="0" presId="urn:microsoft.com/office/officeart/2005/8/layout/process1"/>
    <dgm:cxn modelId="{535F426B-8948-47F2-9BF3-0F4CF2AECDCF}" type="presParOf" srcId="{103A4E12-5F0B-49E5-B95E-D6C599425D9E}" destId="{810D78CF-5E81-4AC7-A203-5517EBD507B7}" srcOrd="0" destOrd="0" presId="urn:microsoft.com/office/officeart/2005/8/layout/process1"/>
    <dgm:cxn modelId="{AE6B8357-D5B1-4073-B2C6-09A3936DE099}" type="presParOf" srcId="{E1385767-72F9-4C69-ACF5-ECD7BA2BA949}" destId="{EB01BEFB-344C-4272-A1A0-4E2C460B61ED}" srcOrd="4" destOrd="0" presId="urn:microsoft.com/office/officeart/2005/8/layout/process1"/>
    <dgm:cxn modelId="{EDA595CB-DECC-430D-8A0D-E01408276B55}" type="presParOf" srcId="{E1385767-72F9-4C69-ACF5-ECD7BA2BA949}" destId="{BB48B8FD-B2EE-45CC-A769-762667C44279}" srcOrd="5" destOrd="0" presId="urn:microsoft.com/office/officeart/2005/8/layout/process1"/>
    <dgm:cxn modelId="{F05C7D7E-20E9-4DB5-8BFB-E98499D21FC7}" type="presParOf" srcId="{BB48B8FD-B2EE-45CC-A769-762667C44279}" destId="{2C06CF59-8B26-4700-9E34-95756EA10782}" srcOrd="0" destOrd="0" presId="urn:microsoft.com/office/officeart/2005/8/layout/process1"/>
    <dgm:cxn modelId="{F100B758-AE8C-48F0-8BB2-2C77B89DD2F0}" type="presParOf" srcId="{E1385767-72F9-4C69-ACF5-ECD7BA2BA949}" destId="{297BAEF4-D80A-4E3D-9F62-D7C1EBE04935}" srcOrd="6" destOrd="0" presId="urn:microsoft.com/office/officeart/2005/8/layout/process1"/>
    <dgm:cxn modelId="{82C60B1A-E2D2-47D8-AABE-2A2CF14E298F}" type="presParOf" srcId="{E1385767-72F9-4C69-ACF5-ECD7BA2BA949}" destId="{DCA50F06-1E15-4F48-87FB-19919649DB02}" srcOrd="7" destOrd="0" presId="urn:microsoft.com/office/officeart/2005/8/layout/process1"/>
    <dgm:cxn modelId="{9901707F-B91F-4DEA-ABD7-7B3BD2B3AEC6}" type="presParOf" srcId="{DCA50F06-1E15-4F48-87FB-19919649DB02}" destId="{35B70A74-6A61-4C47-8183-E010482202D7}" srcOrd="0" destOrd="0" presId="urn:microsoft.com/office/officeart/2005/8/layout/process1"/>
    <dgm:cxn modelId="{7AB6C5CB-95FD-47E5-802D-35F344AD01D4}" type="presParOf" srcId="{E1385767-72F9-4C69-ACF5-ECD7BA2BA949}" destId="{0E1F774F-75CD-4347-8620-674EEEB2E6F8}" srcOrd="8" destOrd="0" presId="urn:microsoft.com/office/officeart/2005/8/layout/process1"/>
    <dgm:cxn modelId="{4E22917E-1725-4435-AEC9-57CC8812C67A}" type="presParOf" srcId="{E1385767-72F9-4C69-ACF5-ECD7BA2BA949}" destId="{0E2B0A31-C62C-46B8-A568-CE011C21E538}" srcOrd="9" destOrd="0" presId="urn:microsoft.com/office/officeart/2005/8/layout/process1"/>
    <dgm:cxn modelId="{8A20F753-DBFA-449D-A521-9D2BDFA89748}" type="presParOf" srcId="{0E2B0A31-C62C-46B8-A568-CE011C21E538}" destId="{82E67447-F850-4E62-97D5-F5DEF4D106CE}" srcOrd="0" destOrd="0" presId="urn:microsoft.com/office/officeart/2005/8/layout/process1"/>
    <dgm:cxn modelId="{F13FD099-524B-45E3-86ED-EB2A32BCA973}" type="presParOf" srcId="{E1385767-72F9-4C69-ACF5-ECD7BA2BA949}" destId="{CAB304C0-53F7-46EF-961B-8024EDCCA72B}" srcOrd="10" destOrd="0" presId="urn:microsoft.com/office/officeart/2005/8/layout/process1"/>
    <dgm:cxn modelId="{81326D3B-C984-4A4A-A75C-3989CF0957EC}" type="presParOf" srcId="{E1385767-72F9-4C69-ACF5-ECD7BA2BA949}" destId="{042AFAE1-3339-4D87-880D-53CBE2C2326B}" srcOrd="11" destOrd="0" presId="urn:microsoft.com/office/officeart/2005/8/layout/process1"/>
    <dgm:cxn modelId="{7B994AAC-241D-4732-897C-A63C691924A3}" type="presParOf" srcId="{042AFAE1-3339-4D87-880D-53CBE2C2326B}" destId="{3C48F042-7F1A-48E9-BB6F-0171014FBD4C}" srcOrd="0" destOrd="0" presId="urn:microsoft.com/office/officeart/2005/8/layout/process1"/>
    <dgm:cxn modelId="{A24D0DBD-6EAB-449D-8BBD-5674322EDCC0}" type="presParOf" srcId="{E1385767-72F9-4C69-ACF5-ECD7BA2BA949}" destId="{78CA8560-5976-46EC-AB59-A618A6E9A1DC}" srcOrd="1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43F5205-E758-4BE8-931E-E38B5DE9F11F}" type="doc">
      <dgm:prSet loTypeId="urn:microsoft.com/office/officeart/2005/8/layout/process1" loCatId="process" qsTypeId="urn:microsoft.com/office/officeart/2005/8/quickstyle/simple1" qsCatId="simple" csTypeId="urn:microsoft.com/office/officeart/2005/8/colors/accent1_2" csCatId="accent1" phldr="1"/>
      <dgm:spPr/>
    </dgm:pt>
    <dgm:pt modelId="{302B68F9-C9E3-4B67-B30D-8EACCAF053BD}">
      <dgm:prSet phldrT="[Text]"/>
      <dgm:spPr/>
      <dgm:t>
        <a:bodyPr/>
        <a:lstStyle/>
        <a:p>
          <a:r>
            <a:rPr lang="en-US" dirty="0" smtClean="0"/>
            <a:t>Request rocket launch data from its Wikipedia page</a:t>
          </a:r>
          <a:endParaRPr lang="en-US" dirty="0"/>
        </a:p>
      </dgm:t>
    </dgm:pt>
    <dgm:pt modelId="{6A9D2AEB-2613-4B6A-AC55-1D14A9F8FD65}" type="parTrans" cxnId="{02EBE4D3-B195-4D52-A1D8-3F9413BC3539}">
      <dgm:prSet/>
      <dgm:spPr/>
      <dgm:t>
        <a:bodyPr/>
        <a:lstStyle/>
        <a:p>
          <a:endParaRPr lang="en-US"/>
        </a:p>
      </dgm:t>
    </dgm:pt>
    <dgm:pt modelId="{CC43E11D-8A79-4146-8A5D-90E93A6D4C05}" type="sibTrans" cxnId="{02EBE4D3-B195-4D52-A1D8-3F9413BC3539}">
      <dgm:prSet/>
      <dgm:spPr/>
      <dgm:t>
        <a:bodyPr/>
        <a:lstStyle/>
        <a:p>
          <a:endParaRPr lang="en-US"/>
        </a:p>
      </dgm:t>
    </dgm:pt>
    <dgm:pt modelId="{47408E64-6D0D-4780-8E3F-99478F648820}">
      <dgm:prSet phldrT="[Text]"/>
      <dgm:spPr/>
      <dgm:t>
        <a:bodyPr/>
        <a:lstStyle/>
        <a:p>
          <a:r>
            <a:rPr lang="en-US" dirty="0" smtClean="0"/>
            <a:t>Extract all column/variable names from the HTML table </a:t>
          </a:r>
          <a:r>
            <a:rPr lang="es-MX" dirty="0" err="1" smtClean="0"/>
            <a:t>header</a:t>
          </a:r>
          <a:endParaRPr lang="en-US" dirty="0"/>
        </a:p>
      </dgm:t>
    </dgm:pt>
    <dgm:pt modelId="{FD6AD295-223F-4ECB-B0BC-4EE920EFCAF6}" type="parTrans" cxnId="{C3A12140-CF72-43EE-A01E-CBB238EA3930}">
      <dgm:prSet/>
      <dgm:spPr/>
      <dgm:t>
        <a:bodyPr/>
        <a:lstStyle/>
        <a:p>
          <a:endParaRPr lang="en-US"/>
        </a:p>
      </dgm:t>
    </dgm:pt>
    <dgm:pt modelId="{3B0DB5E6-CBF3-4ABC-B90A-74764B499A7F}" type="sibTrans" cxnId="{C3A12140-CF72-43EE-A01E-CBB238EA3930}">
      <dgm:prSet/>
      <dgm:spPr/>
      <dgm:t>
        <a:bodyPr/>
        <a:lstStyle/>
        <a:p>
          <a:endParaRPr lang="en-US"/>
        </a:p>
      </dgm:t>
    </dgm:pt>
    <dgm:pt modelId="{DCFAB7BF-DA9B-41F3-94F9-9EC0BAA8D330}">
      <dgm:prSet phldrT="[Text]"/>
      <dgm:spPr/>
      <dgm:t>
        <a:bodyPr/>
        <a:lstStyle/>
        <a:p>
          <a:r>
            <a:rPr lang="en-US" dirty="0" smtClean="0"/>
            <a:t>Create a data frame by parsing the launch HTML tables</a:t>
          </a:r>
          <a:endParaRPr lang="en-US" dirty="0"/>
        </a:p>
      </dgm:t>
    </dgm:pt>
    <dgm:pt modelId="{4ABFA235-959E-4E97-8053-702B90DFF863}" type="parTrans" cxnId="{62A10E4C-0FA5-4F8C-8CDC-F99ECD08C5E0}">
      <dgm:prSet/>
      <dgm:spPr/>
      <dgm:t>
        <a:bodyPr/>
        <a:lstStyle/>
        <a:p>
          <a:endParaRPr lang="en-US"/>
        </a:p>
      </dgm:t>
    </dgm:pt>
    <dgm:pt modelId="{2F69D6C5-B18E-4A70-AAF2-915C7F7E9B9D}" type="sibTrans" cxnId="{62A10E4C-0FA5-4F8C-8CDC-F99ECD08C5E0}">
      <dgm:prSet/>
      <dgm:spPr/>
      <dgm:t>
        <a:bodyPr/>
        <a:lstStyle/>
        <a:p>
          <a:endParaRPr lang="en-US"/>
        </a:p>
      </dgm:t>
    </dgm:pt>
    <dgm:pt modelId="{145DE7EA-78EF-44FE-890C-08C7C845D96E}">
      <dgm:prSet/>
      <dgm:spPr/>
      <dgm:t>
        <a:bodyPr/>
        <a:lstStyle/>
        <a:p>
          <a:r>
            <a:rPr lang="en-US" dirty="0" smtClean="0"/>
            <a:t>Export to CSV file</a:t>
          </a:r>
          <a:endParaRPr lang="es-MX" dirty="0"/>
        </a:p>
      </dgm:t>
    </dgm:pt>
    <dgm:pt modelId="{A0FD1B62-B2A4-4275-9EB1-5542AE888779}" type="parTrans" cxnId="{899E527A-355D-4A2E-8C17-B2CFC65E94FC}">
      <dgm:prSet/>
      <dgm:spPr/>
      <dgm:t>
        <a:bodyPr/>
        <a:lstStyle/>
        <a:p>
          <a:endParaRPr lang="en-US"/>
        </a:p>
      </dgm:t>
    </dgm:pt>
    <dgm:pt modelId="{D2D71C0E-BF56-45EB-95EA-32BCE85870C8}" type="sibTrans" cxnId="{899E527A-355D-4A2E-8C17-B2CFC65E94FC}">
      <dgm:prSet/>
      <dgm:spPr/>
      <dgm:t>
        <a:bodyPr/>
        <a:lstStyle/>
        <a:p>
          <a:endParaRPr lang="en-US"/>
        </a:p>
      </dgm:t>
    </dgm:pt>
    <dgm:pt modelId="{E1385767-72F9-4C69-ACF5-ECD7BA2BA949}" type="pres">
      <dgm:prSet presAssocID="{043F5205-E758-4BE8-931E-E38B5DE9F11F}" presName="Name0" presStyleCnt="0">
        <dgm:presLayoutVars>
          <dgm:dir/>
          <dgm:resizeHandles val="exact"/>
        </dgm:presLayoutVars>
      </dgm:prSet>
      <dgm:spPr/>
    </dgm:pt>
    <dgm:pt modelId="{57318A33-F915-410A-B1AA-768595B056AB}" type="pres">
      <dgm:prSet presAssocID="{302B68F9-C9E3-4B67-B30D-8EACCAF053BD}" presName="node" presStyleLbl="node1" presStyleIdx="0" presStyleCnt="4">
        <dgm:presLayoutVars>
          <dgm:bulletEnabled val="1"/>
        </dgm:presLayoutVars>
      </dgm:prSet>
      <dgm:spPr/>
      <dgm:t>
        <a:bodyPr/>
        <a:lstStyle/>
        <a:p>
          <a:endParaRPr lang="en-US"/>
        </a:p>
      </dgm:t>
    </dgm:pt>
    <dgm:pt modelId="{DA5B196B-7453-4173-8C3D-22A6FE189D00}" type="pres">
      <dgm:prSet presAssocID="{CC43E11D-8A79-4146-8A5D-90E93A6D4C05}" presName="sibTrans" presStyleLbl="sibTrans2D1" presStyleIdx="0" presStyleCnt="3"/>
      <dgm:spPr/>
      <dgm:t>
        <a:bodyPr/>
        <a:lstStyle/>
        <a:p>
          <a:endParaRPr lang="en-US"/>
        </a:p>
      </dgm:t>
    </dgm:pt>
    <dgm:pt modelId="{1E2E5E9C-034D-4857-9C98-A69264C7E884}" type="pres">
      <dgm:prSet presAssocID="{CC43E11D-8A79-4146-8A5D-90E93A6D4C05}" presName="connectorText" presStyleLbl="sibTrans2D1" presStyleIdx="0" presStyleCnt="3"/>
      <dgm:spPr/>
      <dgm:t>
        <a:bodyPr/>
        <a:lstStyle/>
        <a:p>
          <a:endParaRPr lang="en-US"/>
        </a:p>
      </dgm:t>
    </dgm:pt>
    <dgm:pt modelId="{7D06FFD4-48FA-4172-988B-68B7912281A9}" type="pres">
      <dgm:prSet presAssocID="{47408E64-6D0D-4780-8E3F-99478F648820}" presName="node" presStyleLbl="node1" presStyleIdx="1" presStyleCnt="4">
        <dgm:presLayoutVars>
          <dgm:bulletEnabled val="1"/>
        </dgm:presLayoutVars>
      </dgm:prSet>
      <dgm:spPr/>
      <dgm:t>
        <a:bodyPr/>
        <a:lstStyle/>
        <a:p>
          <a:endParaRPr lang="en-US"/>
        </a:p>
      </dgm:t>
    </dgm:pt>
    <dgm:pt modelId="{103A4E12-5F0B-49E5-B95E-D6C599425D9E}" type="pres">
      <dgm:prSet presAssocID="{3B0DB5E6-CBF3-4ABC-B90A-74764B499A7F}" presName="sibTrans" presStyleLbl="sibTrans2D1" presStyleIdx="1" presStyleCnt="3"/>
      <dgm:spPr/>
      <dgm:t>
        <a:bodyPr/>
        <a:lstStyle/>
        <a:p>
          <a:endParaRPr lang="en-US"/>
        </a:p>
      </dgm:t>
    </dgm:pt>
    <dgm:pt modelId="{810D78CF-5E81-4AC7-A203-5517EBD507B7}" type="pres">
      <dgm:prSet presAssocID="{3B0DB5E6-CBF3-4ABC-B90A-74764B499A7F}" presName="connectorText" presStyleLbl="sibTrans2D1" presStyleIdx="1" presStyleCnt="3"/>
      <dgm:spPr/>
      <dgm:t>
        <a:bodyPr/>
        <a:lstStyle/>
        <a:p>
          <a:endParaRPr lang="en-US"/>
        </a:p>
      </dgm:t>
    </dgm:pt>
    <dgm:pt modelId="{EB01BEFB-344C-4272-A1A0-4E2C460B61ED}" type="pres">
      <dgm:prSet presAssocID="{DCFAB7BF-DA9B-41F3-94F9-9EC0BAA8D330}" presName="node" presStyleLbl="node1" presStyleIdx="2" presStyleCnt="4">
        <dgm:presLayoutVars>
          <dgm:bulletEnabled val="1"/>
        </dgm:presLayoutVars>
      </dgm:prSet>
      <dgm:spPr/>
      <dgm:t>
        <a:bodyPr/>
        <a:lstStyle/>
        <a:p>
          <a:endParaRPr lang="en-US"/>
        </a:p>
      </dgm:t>
    </dgm:pt>
    <dgm:pt modelId="{BB48B8FD-B2EE-45CC-A769-762667C44279}" type="pres">
      <dgm:prSet presAssocID="{2F69D6C5-B18E-4A70-AAF2-915C7F7E9B9D}" presName="sibTrans" presStyleLbl="sibTrans2D1" presStyleIdx="2" presStyleCnt="3"/>
      <dgm:spPr/>
      <dgm:t>
        <a:bodyPr/>
        <a:lstStyle/>
        <a:p>
          <a:endParaRPr lang="en-US"/>
        </a:p>
      </dgm:t>
    </dgm:pt>
    <dgm:pt modelId="{2C06CF59-8B26-4700-9E34-95756EA10782}" type="pres">
      <dgm:prSet presAssocID="{2F69D6C5-B18E-4A70-AAF2-915C7F7E9B9D}" presName="connectorText" presStyleLbl="sibTrans2D1" presStyleIdx="2" presStyleCnt="3"/>
      <dgm:spPr/>
      <dgm:t>
        <a:bodyPr/>
        <a:lstStyle/>
        <a:p>
          <a:endParaRPr lang="en-US"/>
        </a:p>
      </dgm:t>
    </dgm:pt>
    <dgm:pt modelId="{297BAEF4-D80A-4E3D-9F62-D7C1EBE04935}" type="pres">
      <dgm:prSet presAssocID="{145DE7EA-78EF-44FE-890C-08C7C845D96E}" presName="node" presStyleLbl="node1" presStyleIdx="3" presStyleCnt="4">
        <dgm:presLayoutVars>
          <dgm:bulletEnabled val="1"/>
        </dgm:presLayoutVars>
      </dgm:prSet>
      <dgm:spPr/>
      <dgm:t>
        <a:bodyPr/>
        <a:lstStyle/>
        <a:p>
          <a:endParaRPr lang="en-US"/>
        </a:p>
      </dgm:t>
    </dgm:pt>
  </dgm:ptLst>
  <dgm:cxnLst>
    <dgm:cxn modelId="{FBC16B57-08F3-4BF7-9C1A-BD24D8F0524D}" type="presOf" srcId="{302B68F9-C9E3-4B67-B30D-8EACCAF053BD}" destId="{57318A33-F915-410A-B1AA-768595B056AB}" srcOrd="0" destOrd="0" presId="urn:microsoft.com/office/officeart/2005/8/layout/process1"/>
    <dgm:cxn modelId="{E0A3AC15-A83C-4C86-B1EF-3BC13D4A8CCC}" type="presOf" srcId="{3B0DB5E6-CBF3-4ABC-B90A-74764B499A7F}" destId="{103A4E12-5F0B-49E5-B95E-D6C599425D9E}" srcOrd="0" destOrd="0" presId="urn:microsoft.com/office/officeart/2005/8/layout/process1"/>
    <dgm:cxn modelId="{1353C9EE-AE00-48BC-B85F-51A6EEA9617B}" type="presOf" srcId="{CC43E11D-8A79-4146-8A5D-90E93A6D4C05}" destId="{DA5B196B-7453-4173-8C3D-22A6FE189D00}" srcOrd="0" destOrd="0" presId="urn:microsoft.com/office/officeart/2005/8/layout/process1"/>
    <dgm:cxn modelId="{595753D4-6D00-4F5C-9188-F0EF246ACAEB}" type="presOf" srcId="{043F5205-E758-4BE8-931E-E38B5DE9F11F}" destId="{E1385767-72F9-4C69-ACF5-ECD7BA2BA949}" srcOrd="0" destOrd="0" presId="urn:microsoft.com/office/officeart/2005/8/layout/process1"/>
    <dgm:cxn modelId="{59072C2E-8F8D-4101-A8DA-25D229CA5571}" type="presOf" srcId="{2F69D6C5-B18E-4A70-AAF2-915C7F7E9B9D}" destId="{2C06CF59-8B26-4700-9E34-95756EA10782}" srcOrd="1" destOrd="0" presId="urn:microsoft.com/office/officeart/2005/8/layout/process1"/>
    <dgm:cxn modelId="{37191B87-1E70-4A1B-85E3-9125D88D6720}" type="presOf" srcId="{3B0DB5E6-CBF3-4ABC-B90A-74764B499A7F}" destId="{810D78CF-5E81-4AC7-A203-5517EBD507B7}" srcOrd="1" destOrd="0" presId="urn:microsoft.com/office/officeart/2005/8/layout/process1"/>
    <dgm:cxn modelId="{4C744A54-09BA-4B3F-A9EA-C97712E93A1B}" type="presOf" srcId="{145DE7EA-78EF-44FE-890C-08C7C845D96E}" destId="{297BAEF4-D80A-4E3D-9F62-D7C1EBE04935}" srcOrd="0" destOrd="0" presId="urn:microsoft.com/office/officeart/2005/8/layout/process1"/>
    <dgm:cxn modelId="{62A10E4C-0FA5-4F8C-8CDC-F99ECD08C5E0}" srcId="{043F5205-E758-4BE8-931E-E38B5DE9F11F}" destId="{DCFAB7BF-DA9B-41F3-94F9-9EC0BAA8D330}" srcOrd="2" destOrd="0" parTransId="{4ABFA235-959E-4E97-8053-702B90DFF863}" sibTransId="{2F69D6C5-B18E-4A70-AAF2-915C7F7E9B9D}"/>
    <dgm:cxn modelId="{25600319-2DD6-4BF5-9881-FF12CCDE345F}" type="presOf" srcId="{DCFAB7BF-DA9B-41F3-94F9-9EC0BAA8D330}" destId="{EB01BEFB-344C-4272-A1A0-4E2C460B61ED}" srcOrd="0" destOrd="0" presId="urn:microsoft.com/office/officeart/2005/8/layout/process1"/>
    <dgm:cxn modelId="{E52708F7-DEE1-4FC1-AB8B-81AAF252DE07}" type="presOf" srcId="{CC43E11D-8A79-4146-8A5D-90E93A6D4C05}" destId="{1E2E5E9C-034D-4857-9C98-A69264C7E884}" srcOrd="1" destOrd="0" presId="urn:microsoft.com/office/officeart/2005/8/layout/process1"/>
    <dgm:cxn modelId="{B802EA47-739D-432F-8F3A-4922BB53FB24}" type="presOf" srcId="{47408E64-6D0D-4780-8E3F-99478F648820}" destId="{7D06FFD4-48FA-4172-988B-68B7912281A9}" srcOrd="0" destOrd="0" presId="urn:microsoft.com/office/officeart/2005/8/layout/process1"/>
    <dgm:cxn modelId="{899E527A-355D-4A2E-8C17-B2CFC65E94FC}" srcId="{043F5205-E758-4BE8-931E-E38B5DE9F11F}" destId="{145DE7EA-78EF-44FE-890C-08C7C845D96E}" srcOrd="3" destOrd="0" parTransId="{A0FD1B62-B2A4-4275-9EB1-5542AE888779}" sibTransId="{D2D71C0E-BF56-45EB-95EA-32BCE85870C8}"/>
    <dgm:cxn modelId="{C3A12140-CF72-43EE-A01E-CBB238EA3930}" srcId="{043F5205-E758-4BE8-931E-E38B5DE9F11F}" destId="{47408E64-6D0D-4780-8E3F-99478F648820}" srcOrd="1" destOrd="0" parTransId="{FD6AD295-223F-4ECB-B0BC-4EE920EFCAF6}" sibTransId="{3B0DB5E6-CBF3-4ABC-B90A-74764B499A7F}"/>
    <dgm:cxn modelId="{AC19F001-44CE-4D2A-9A37-FF16DF32D86D}" type="presOf" srcId="{2F69D6C5-B18E-4A70-AAF2-915C7F7E9B9D}" destId="{BB48B8FD-B2EE-45CC-A769-762667C44279}" srcOrd="0" destOrd="0" presId="urn:microsoft.com/office/officeart/2005/8/layout/process1"/>
    <dgm:cxn modelId="{02EBE4D3-B195-4D52-A1D8-3F9413BC3539}" srcId="{043F5205-E758-4BE8-931E-E38B5DE9F11F}" destId="{302B68F9-C9E3-4B67-B30D-8EACCAF053BD}" srcOrd="0" destOrd="0" parTransId="{6A9D2AEB-2613-4B6A-AC55-1D14A9F8FD65}" sibTransId="{CC43E11D-8A79-4146-8A5D-90E93A6D4C05}"/>
    <dgm:cxn modelId="{45C5976D-D7FD-4C85-8BAB-B4FDB4910B6F}" type="presParOf" srcId="{E1385767-72F9-4C69-ACF5-ECD7BA2BA949}" destId="{57318A33-F915-410A-B1AA-768595B056AB}" srcOrd="0" destOrd="0" presId="urn:microsoft.com/office/officeart/2005/8/layout/process1"/>
    <dgm:cxn modelId="{7BED55F3-B0B5-42A5-92D2-C654FE94B438}" type="presParOf" srcId="{E1385767-72F9-4C69-ACF5-ECD7BA2BA949}" destId="{DA5B196B-7453-4173-8C3D-22A6FE189D00}" srcOrd="1" destOrd="0" presId="urn:microsoft.com/office/officeart/2005/8/layout/process1"/>
    <dgm:cxn modelId="{5FFE56B5-905A-49D2-9398-61E70F21DF73}" type="presParOf" srcId="{DA5B196B-7453-4173-8C3D-22A6FE189D00}" destId="{1E2E5E9C-034D-4857-9C98-A69264C7E884}" srcOrd="0" destOrd="0" presId="urn:microsoft.com/office/officeart/2005/8/layout/process1"/>
    <dgm:cxn modelId="{50AEE632-7782-46B9-B9A7-81BAF02F1474}" type="presParOf" srcId="{E1385767-72F9-4C69-ACF5-ECD7BA2BA949}" destId="{7D06FFD4-48FA-4172-988B-68B7912281A9}" srcOrd="2" destOrd="0" presId="urn:microsoft.com/office/officeart/2005/8/layout/process1"/>
    <dgm:cxn modelId="{6396B404-FE35-49F1-97C1-C2A09A2FBD21}" type="presParOf" srcId="{E1385767-72F9-4C69-ACF5-ECD7BA2BA949}" destId="{103A4E12-5F0B-49E5-B95E-D6C599425D9E}" srcOrd="3" destOrd="0" presId="urn:microsoft.com/office/officeart/2005/8/layout/process1"/>
    <dgm:cxn modelId="{535F426B-8948-47F2-9BF3-0F4CF2AECDCF}" type="presParOf" srcId="{103A4E12-5F0B-49E5-B95E-D6C599425D9E}" destId="{810D78CF-5E81-4AC7-A203-5517EBD507B7}" srcOrd="0" destOrd="0" presId="urn:microsoft.com/office/officeart/2005/8/layout/process1"/>
    <dgm:cxn modelId="{AE6B8357-D5B1-4073-B2C6-09A3936DE099}" type="presParOf" srcId="{E1385767-72F9-4C69-ACF5-ECD7BA2BA949}" destId="{EB01BEFB-344C-4272-A1A0-4E2C460B61ED}" srcOrd="4" destOrd="0" presId="urn:microsoft.com/office/officeart/2005/8/layout/process1"/>
    <dgm:cxn modelId="{EDA595CB-DECC-430D-8A0D-E01408276B55}" type="presParOf" srcId="{E1385767-72F9-4C69-ACF5-ECD7BA2BA949}" destId="{BB48B8FD-B2EE-45CC-A769-762667C44279}" srcOrd="5" destOrd="0" presId="urn:microsoft.com/office/officeart/2005/8/layout/process1"/>
    <dgm:cxn modelId="{F05C7D7E-20E9-4DB5-8BFB-E98499D21FC7}" type="presParOf" srcId="{BB48B8FD-B2EE-45CC-A769-762667C44279}" destId="{2C06CF59-8B26-4700-9E34-95756EA10782}" srcOrd="0" destOrd="0" presId="urn:microsoft.com/office/officeart/2005/8/layout/process1"/>
    <dgm:cxn modelId="{F100B758-AE8C-48F0-8BB2-2C77B89DD2F0}" type="presParOf" srcId="{E1385767-72F9-4C69-ACF5-ECD7BA2BA949}" destId="{297BAEF4-D80A-4E3D-9F62-D7C1EBE04935}"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43F5205-E758-4BE8-931E-E38B5DE9F11F}" type="doc">
      <dgm:prSet loTypeId="urn:microsoft.com/office/officeart/2005/8/layout/process1" loCatId="process" qsTypeId="urn:microsoft.com/office/officeart/2005/8/quickstyle/simple1" qsCatId="simple" csTypeId="urn:microsoft.com/office/officeart/2005/8/colors/accent1_2" csCatId="accent1" phldr="1"/>
      <dgm:spPr/>
    </dgm:pt>
    <dgm:pt modelId="{302B68F9-C9E3-4B67-B30D-8EACCAF053BD}">
      <dgm:prSet phldrT="[Text]"/>
      <dgm:spPr/>
      <dgm:t>
        <a:bodyPr/>
        <a:lstStyle/>
        <a:p>
          <a:r>
            <a:rPr lang="en-US" dirty="0" smtClean="0">
              <a:latin typeface="MicrosoftJhengHeiRegular"/>
            </a:rPr>
            <a:t>Calculate the number of launches on each site</a:t>
          </a:r>
          <a:endParaRPr lang="en-US" dirty="0"/>
        </a:p>
      </dgm:t>
    </dgm:pt>
    <dgm:pt modelId="{6A9D2AEB-2613-4B6A-AC55-1D14A9F8FD65}" type="parTrans" cxnId="{02EBE4D3-B195-4D52-A1D8-3F9413BC3539}">
      <dgm:prSet/>
      <dgm:spPr/>
      <dgm:t>
        <a:bodyPr/>
        <a:lstStyle/>
        <a:p>
          <a:endParaRPr lang="en-US"/>
        </a:p>
      </dgm:t>
    </dgm:pt>
    <dgm:pt modelId="{CC43E11D-8A79-4146-8A5D-90E93A6D4C05}" type="sibTrans" cxnId="{02EBE4D3-B195-4D52-A1D8-3F9413BC3539}">
      <dgm:prSet/>
      <dgm:spPr/>
      <dgm:t>
        <a:bodyPr/>
        <a:lstStyle/>
        <a:p>
          <a:endParaRPr lang="en-US"/>
        </a:p>
      </dgm:t>
    </dgm:pt>
    <dgm:pt modelId="{47408E64-6D0D-4780-8E3F-99478F648820}">
      <dgm:prSet phldrT="[Text]"/>
      <dgm:spPr/>
      <dgm:t>
        <a:bodyPr/>
        <a:lstStyle/>
        <a:p>
          <a:r>
            <a:rPr lang="en-US" dirty="0" smtClean="0">
              <a:latin typeface="MicrosoftJhengHeiRegular"/>
            </a:rPr>
            <a:t>Calculate the number and occurrence of each orbit</a:t>
          </a:r>
          <a:endParaRPr lang="en-US" dirty="0"/>
        </a:p>
      </dgm:t>
    </dgm:pt>
    <dgm:pt modelId="{FD6AD295-223F-4ECB-B0BC-4EE920EFCAF6}" type="parTrans" cxnId="{C3A12140-CF72-43EE-A01E-CBB238EA3930}">
      <dgm:prSet/>
      <dgm:spPr/>
      <dgm:t>
        <a:bodyPr/>
        <a:lstStyle/>
        <a:p>
          <a:endParaRPr lang="en-US"/>
        </a:p>
      </dgm:t>
    </dgm:pt>
    <dgm:pt modelId="{3B0DB5E6-CBF3-4ABC-B90A-74764B499A7F}" type="sibTrans" cxnId="{C3A12140-CF72-43EE-A01E-CBB238EA3930}">
      <dgm:prSet/>
      <dgm:spPr/>
      <dgm:t>
        <a:bodyPr/>
        <a:lstStyle/>
        <a:p>
          <a:endParaRPr lang="en-US"/>
        </a:p>
      </dgm:t>
    </dgm:pt>
    <dgm:pt modelId="{DCFAB7BF-DA9B-41F3-94F9-9EC0BAA8D330}">
      <dgm:prSet phldrT="[Text]"/>
      <dgm:spPr/>
      <dgm:t>
        <a:bodyPr/>
        <a:lstStyle/>
        <a:p>
          <a:r>
            <a:rPr lang="en-US" dirty="0" smtClean="0">
              <a:latin typeface="MicrosoftJhengHeiRegular"/>
            </a:rPr>
            <a:t>Calculate the number and </a:t>
          </a:r>
          <a:r>
            <a:rPr lang="en-US" dirty="0" err="1" smtClean="0">
              <a:latin typeface="MicrosoftJhengHeiRegular"/>
            </a:rPr>
            <a:t>occurence</a:t>
          </a:r>
          <a:r>
            <a:rPr lang="en-US" dirty="0" smtClean="0">
              <a:latin typeface="MicrosoftJhengHeiRegular"/>
            </a:rPr>
            <a:t> of mission outcome per </a:t>
          </a:r>
          <a:r>
            <a:rPr lang="es-MX" dirty="0" err="1" smtClean="0">
              <a:latin typeface="MicrosoftJhengHeiRegular"/>
            </a:rPr>
            <a:t>orbit</a:t>
          </a:r>
          <a:r>
            <a:rPr lang="es-MX" dirty="0" smtClean="0">
              <a:latin typeface="MicrosoftJhengHeiRegular"/>
            </a:rPr>
            <a:t> </a:t>
          </a:r>
          <a:r>
            <a:rPr lang="es-MX" dirty="0" err="1" smtClean="0">
              <a:latin typeface="MicrosoftJhengHeiRegular"/>
            </a:rPr>
            <a:t>type</a:t>
          </a:r>
          <a:endParaRPr lang="en-US" dirty="0"/>
        </a:p>
      </dgm:t>
    </dgm:pt>
    <dgm:pt modelId="{4ABFA235-959E-4E97-8053-702B90DFF863}" type="parTrans" cxnId="{62A10E4C-0FA5-4F8C-8CDC-F99ECD08C5E0}">
      <dgm:prSet/>
      <dgm:spPr/>
      <dgm:t>
        <a:bodyPr/>
        <a:lstStyle/>
        <a:p>
          <a:endParaRPr lang="en-US"/>
        </a:p>
      </dgm:t>
    </dgm:pt>
    <dgm:pt modelId="{2F69D6C5-B18E-4A70-AAF2-915C7F7E9B9D}" type="sibTrans" cxnId="{62A10E4C-0FA5-4F8C-8CDC-F99ECD08C5E0}">
      <dgm:prSet/>
      <dgm:spPr/>
      <dgm:t>
        <a:bodyPr/>
        <a:lstStyle/>
        <a:p>
          <a:endParaRPr lang="en-US"/>
        </a:p>
      </dgm:t>
    </dgm:pt>
    <dgm:pt modelId="{145DE7EA-78EF-44FE-890C-08C7C845D96E}">
      <dgm:prSet/>
      <dgm:spPr/>
      <dgm:t>
        <a:bodyPr/>
        <a:lstStyle/>
        <a:p>
          <a:r>
            <a:rPr lang="en-US" dirty="0" smtClean="0">
              <a:latin typeface="MicrosoftJhengHeiRegular"/>
            </a:rPr>
            <a:t>Create a landing outcome label from Outcome column using</a:t>
          </a:r>
          <a:endParaRPr lang="es-MX" dirty="0"/>
        </a:p>
      </dgm:t>
    </dgm:pt>
    <dgm:pt modelId="{A0FD1B62-B2A4-4275-9EB1-5542AE888779}" type="parTrans" cxnId="{899E527A-355D-4A2E-8C17-B2CFC65E94FC}">
      <dgm:prSet/>
      <dgm:spPr/>
      <dgm:t>
        <a:bodyPr/>
        <a:lstStyle/>
        <a:p>
          <a:endParaRPr lang="en-US"/>
        </a:p>
      </dgm:t>
    </dgm:pt>
    <dgm:pt modelId="{D2D71C0E-BF56-45EB-95EA-32BCE85870C8}" type="sibTrans" cxnId="{899E527A-355D-4A2E-8C17-B2CFC65E94FC}">
      <dgm:prSet/>
      <dgm:spPr/>
      <dgm:t>
        <a:bodyPr/>
        <a:lstStyle/>
        <a:p>
          <a:endParaRPr lang="en-US"/>
        </a:p>
      </dgm:t>
    </dgm:pt>
    <dgm:pt modelId="{47EF03F6-2CCF-4BC4-85CE-B2E43CE76B93}">
      <dgm:prSet/>
      <dgm:spPr/>
      <dgm:t>
        <a:bodyPr/>
        <a:lstStyle/>
        <a:p>
          <a:r>
            <a:rPr lang="es-MX" dirty="0" err="1" smtClean="0">
              <a:latin typeface="MicrosoftJhengHeiRegular"/>
            </a:rPr>
            <a:t>Export</a:t>
          </a:r>
          <a:r>
            <a:rPr lang="es-MX" dirty="0" smtClean="0">
              <a:latin typeface="MicrosoftJhengHeiRegular"/>
            </a:rPr>
            <a:t> to CSV</a:t>
          </a:r>
          <a:endParaRPr lang="en-US" dirty="0"/>
        </a:p>
      </dgm:t>
    </dgm:pt>
    <dgm:pt modelId="{CA3E5E3E-0760-4A9F-BF50-80D09297869D}" type="parTrans" cxnId="{84989249-6921-4C65-8649-79DAC9517EC0}">
      <dgm:prSet/>
      <dgm:spPr/>
      <dgm:t>
        <a:bodyPr/>
        <a:lstStyle/>
        <a:p>
          <a:endParaRPr lang="en-US"/>
        </a:p>
      </dgm:t>
    </dgm:pt>
    <dgm:pt modelId="{F2C2A5CC-D6A4-421C-9558-83165A550AD1}" type="sibTrans" cxnId="{84989249-6921-4C65-8649-79DAC9517EC0}">
      <dgm:prSet/>
      <dgm:spPr/>
      <dgm:t>
        <a:bodyPr/>
        <a:lstStyle/>
        <a:p>
          <a:endParaRPr lang="en-US"/>
        </a:p>
      </dgm:t>
    </dgm:pt>
    <dgm:pt modelId="{E1385767-72F9-4C69-ACF5-ECD7BA2BA949}" type="pres">
      <dgm:prSet presAssocID="{043F5205-E758-4BE8-931E-E38B5DE9F11F}" presName="Name0" presStyleCnt="0">
        <dgm:presLayoutVars>
          <dgm:dir/>
          <dgm:resizeHandles val="exact"/>
        </dgm:presLayoutVars>
      </dgm:prSet>
      <dgm:spPr/>
    </dgm:pt>
    <dgm:pt modelId="{57318A33-F915-410A-B1AA-768595B056AB}" type="pres">
      <dgm:prSet presAssocID="{302B68F9-C9E3-4B67-B30D-8EACCAF053BD}" presName="node" presStyleLbl="node1" presStyleIdx="0" presStyleCnt="5">
        <dgm:presLayoutVars>
          <dgm:bulletEnabled val="1"/>
        </dgm:presLayoutVars>
      </dgm:prSet>
      <dgm:spPr/>
      <dgm:t>
        <a:bodyPr/>
        <a:lstStyle/>
        <a:p>
          <a:endParaRPr lang="en-US"/>
        </a:p>
      </dgm:t>
    </dgm:pt>
    <dgm:pt modelId="{DA5B196B-7453-4173-8C3D-22A6FE189D00}" type="pres">
      <dgm:prSet presAssocID="{CC43E11D-8A79-4146-8A5D-90E93A6D4C05}" presName="sibTrans" presStyleLbl="sibTrans2D1" presStyleIdx="0" presStyleCnt="4"/>
      <dgm:spPr/>
      <dgm:t>
        <a:bodyPr/>
        <a:lstStyle/>
        <a:p>
          <a:endParaRPr lang="en-US"/>
        </a:p>
      </dgm:t>
    </dgm:pt>
    <dgm:pt modelId="{1E2E5E9C-034D-4857-9C98-A69264C7E884}" type="pres">
      <dgm:prSet presAssocID="{CC43E11D-8A79-4146-8A5D-90E93A6D4C05}" presName="connectorText" presStyleLbl="sibTrans2D1" presStyleIdx="0" presStyleCnt="4"/>
      <dgm:spPr/>
      <dgm:t>
        <a:bodyPr/>
        <a:lstStyle/>
        <a:p>
          <a:endParaRPr lang="en-US"/>
        </a:p>
      </dgm:t>
    </dgm:pt>
    <dgm:pt modelId="{7D06FFD4-48FA-4172-988B-68B7912281A9}" type="pres">
      <dgm:prSet presAssocID="{47408E64-6D0D-4780-8E3F-99478F648820}" presName="node" presStyleLbl="node1" presStyleIdx="1" presStyleCnt="5">
        <dgm:presLayoutVars>
          <dgm:bulletEnabled val="1"/>
        </dgm:presLayoutVars>
      </dgm:prSet>
      <dgm:spPr/>
      <dgm:t>
        <a:bodyPr/>
        <a:lstStyle/>
        <a:p>
          <a:endParaRPr lang="en-US"/>
        </a:p>
      </dgm:t>
    </dgm:pt>
    <dgm:pt modelId="{103A4E12-5F0B-49E5-B95E-D6C599425D9E}" type="pres">
      <dgm:prSet presAssocID="{3B0DB5E6-CBF3-4ABC-B90A-74764B499A7F}" presName="sibTrans" presStyleLbl="sibTrans2D1" presStyleIdx="1" presStyleCnt="4"/>
      <dgm:spPr/>
      <dgm:t>
        <a:bodyPr/>
        <a:lstStyle/>
        <a:p>
          <a:endParaRPr lang="en-US"/>
        </a:p>
      </dgm:t>
    </dgm:pt>
    <dgm:pt modelId="{810D78CF-5E81-4AC7-A203-5517EBD507B7}" type="pres">
      <dgm:prSet presAssocID="{3B0DB5E6-CBF3-4ABC-B90A-74764B499A7F}" presName="connectorText" presStyleLbl="sibTrans2D1" presStyleIdx="1" presStyleCnt="4"/>
      <dgm:spPr/>
      <dgm:t>
        <a:bodyPr/>
        <a:lstStyle/>
        <a:p>
          <a:endParaRPr lang="en-US"/>
        </a:p>
      </dgm:t>
    </dgm:pt>
    <dgm:pt modelId="{EB01BEFB-344C-4272-A1A0-4E2C460B61ED}" type="pres">
      <dgm:prSet presAssocID="{DCFAB7BF-DA9B-41F3-94F9-9EC0BAA8D330}" presName="node" presStyleLbl="node1" presStyleIdx="2" presStyleCnt="5">
        <dgm:presLayoutVars>
          <dgm:bulletEnabled val="1"/>
        </dgm:presLayoutVars>
      </dgm:prSet>
      <dgm:spPr/>
      <dgm:t>
        <a:bodyPr/>
        <a:lstStyle/>
        <a:p>
          <a:endParaRPr lang="en-US"/>
        </a:p>
      </dgm:t>
    </dgm:pt>
    <dgm:pt modelId="{BB48B8FD-B2EE-45CC-A769-762667C44279}" type="pres">
      <dgm:prSet presAssocID="{2F69D6C5-B18E-4A70-AAF2-915C7F7E9B9D}" presName="sibTrans" presStyleLbl="sibTrans2D1" presStyleIdx="2" presStyleCnt="4"/>
      <dgm:spPr/>
      <dgm:t>
        <a:bodyPr/>
        <a:lstStyle/>
        <a:p>
          <a:endParaRPr lang="en-US"/>
        </a:p>
      </dgm:t>
    </dgm:pt>
    <dgm:pt modelId="{2C06CF59-8B26-4700-9E34-95756EA10782}" type="pres">
      <dgm:prSet presAssocID="{2F69D6C5-B18E-4A70-AAF2-915C7F7E9B9D}" presName="connectorText" presStyleLbl="sibTrans2D1" presStyleIdx="2" presStyleCnt="4"/>
      <dgm:spPr/>
      <dgm:t>
        <a:bodyPr/>
        <a:lstStyle/>
        <a:p>
          <a:endParaRPr lang="en-US"/>
        </a:p>
      </dgm:t>
    </dgm:pt>
    <dgm:pt modelId="{297BAEF4-D80A-4E3D-9F62-D7C1EBE04935}" type="pres">
      <dgm:prSet presAssocID="{145DE7EA-78EF-44FE-890C-08C7C845D96E}" presName="node" presStyleLbl="node1" presStyleIdx="3" presStyleCnt="5">
        <dgm:presLayoutVars>
          <dgm:bulletEnabled val="1"/>
        </dgm:presLayoutVars>
      </dgm:prSet>
      <dgm:spPr/>
      <dgm:t>
        <a:bodyPr/>
        <a:lstStyle/>
        <a:p>
          <a:endParaRPr lang="en-US"/>
        </a:p>
      </dgm:t>
    </dgm:pt>
    <dgm:pt modelId="{DCA50F06-1E15-4F48-87FB-19919649DB02}" type="pres">
      <dgm:prSet presAssocID="{D2D71C0E-BF56-45EB-95EA-32BCE85870C8}" presName="sibTrans" presStyleLbl="sibTrans2D1" presStyleIdx="3" presStyleCnt="4"/>
      <dgm:spPr/>
      <dgm:t>
        <a:bodyPr/>
        <a:lstStyle/>
        <a:p>
          <a:endParaRPr lang="en-US"/>
        </a:p>
      </dgm:t>
    </dgm:pt>
    <dgm:pt modelId="{35B70A74-6A61-4C47-8183-E010482202D7}" type="pres">
      <dgm:prSet presAssocID="{D2D71C0E-BF56-45EB-95EA-32BCE85870C8}" presName="connectorText" presStyleLbl="sibTrans2D1" presStyleIdx="3" presStyleCnt="4"/>
      <dgm:spPr/>
      <dgm:t>
        <a:bodyPr/>
        <a:lstStyle/>
        <a:p>
          <a:endParaRPr lang="en-US"/>
        </a:p>
      </dgm:t>
    </dgm:pt>
    <dgm:pt modelId="{26F5A7BA-56B0-46F0-88CC-E742EB6D6441}" type="pres">
      <dgm:prSet presAssocID="{47EF03F6-2CCF-4BC4-85CE-B2E43CE76B93}" presName="node" presStyleLbl="node1" presStyleIdx="4" presStyleCnt="5">
        <dgm:presLayoutVars>
          <dgm:bulletEnabled val="1"/>
        </dgm:presLayoutVars>
      </dgm:prSet>
      <dgm:spPr/>
      <dgm:t>
        <a:bodyPr/>
        <a:lstStyle/>
        <a:p>
          <a:endParaRPr lang="en-US"/>
        </a:p>
      </dgm:t>
    </dgm:pt>
  </dgm:ptLst>
  <dgm:cxnLst>
    <dgm:cxn modelId="{BF41A8E5-1632-4E8E-BC7E-20B4CB4487DA}" type="presOf" srcId="{D2D71C0E-BF56-45EB-95EA-32BCE85870C8}" destId="{DCA50F06-1E15-4F48-87FB-19919649DB02}" srcOrd="0" destOrd="0" presId="urn:microsoft.com/office/officeart/2005/8/layout/process1"/>
    <dgm:cxn modelId="{039DE573-89BD-4A6D-8EBD-34523FE7AB62}" type="presOf" srcId="{D2D71C0E-BF56-45EB-95EA-32BCE85870C8}" destId="{35B70A74-6A61-4C47-8183-E010482202D7}" srcOrd="1" destOrd="0" presId="urn:microsoft.com/office/officeart/2005/8/layout/process1"/>
    <dgm:cxn modelId="{59072C2E-8F8D-4101-A8DA-25D229CA5571}" type="presOf" srcId="{2F69D6C5-B18E-4A70-AAF2-915C7F7E9B9D}" destId="{2C06CF59-8B26-4700-9E34-95756EA10782}" srcOrd="1" destOrd="0" presId="urn:microsoft.com/office/officeart/2005/8/layout/process1"/>
    <dgm:cxn modelId="{4C744A54-09BA-4B3F-A9EA-C97712E93A1B}" type="presOf" srcId="{145DE7EA-78EF-44FE-890C-08C7C845D96E}" destId="{297BAEF4-D80A-4E3D-9F62-D7C1EBE04935}" srcOrd="0" destOrd="0" presId="urn:microsoft.com/office/officeart/2005/8/layout/process1"/>
    <dgm:cxn modelId="{AC19F001-44CE-4D2A-9A37-FF16DF32D86D}" type="presOf" srcId="{2F69D6C5-B18E-4A70-AAF2-915C7F7E9B9D}" destId="{BB48B8FD-B2EE-45CC-A769-762667C44279}" srcOrd="0" destOrd="0" presId="urn:microsoft.com/office/officeart/2005/8/layout/process1"/>
    <dgm:cxn modelId="{899E527A-355D-4A2E-8C17-B2CFC65E94FC}" srcId="{043F5205-E758-4BE8-931E-E38B5DE9F11F}" destId="{145DE7EA-78EF-44FE-890C-08C7C845D96E}" srcOrd="3" destOrd="0" parTransId="{A0FD1B62-B2A4-4275-9EB1-5542AE888779}" sibTransId="{D2D71C0E-BF56-45EB-95EA-32BCE85870C8}"/>
    <dgm:cxn modelId="{FBC16B57-08F3-4BF7-9C1A-BD24D8F0524D}" type="presOf" srcId="{302B68F9-C9E3-4B67-B30D-8EACCAF053BD}" destId="{57318A33-F915-410A-B1AA-768595B056AB}" srcOrd="0" destOrd="0" presId="urn:microsoft.com/office/officeart/2005/8/layout/process1"/>
    <dgm:cxn modelId="{3B4B9663-9162-410E-B5D8-56AD8F073099}" type="presOf" srcId="{47EF03F6-2CCF-4BC4-85CE-B2E43CE76B93}" destId="{26F5A7BA-56B0-46F0-88CC-E742EB6D6441}" srcOrd="0" destOrd="0" presId="urn:microsoft.com/office/officeart/2005/8/layout/process1"/>
    <dgm:cxn modelId="{1353C9EE-AE00-48BC-B85F-51A6EEA9617B}" type="presOf" srcId="{CC43E11D-8A79-4146-8A5D-90E93A6D4C05}" destId="{DA5B196B-7453-4173-8C3D-22A6FE189D00}" srcOrd="0" destOrd="0" presId="urn:microsoft.com/office/officeart/2005/8/layout/process1"/>
    <dgm:cxn modelId="{E52708F7-DEE1-4FC1-AB8B-81AAF252DE07}" type="presOf" srcId="{CC43E11D-8A79-4146-8A5D-90E93A6D4C05}" destId="{1E2E5E9C-034D-4857-9C98-A69264C7E884}" srcOrd="1" destOrd="0" presId="urn:microsoft.com/office/officeart/2005/8/layout/process1"/>
    <dgm:cxn modelId="{84989249-6921-4C65-8649-79DAC9517EC0}" srcId="{043F5205-E758-4BE8-931E-E38B5DE9F11F}" destId="{47EF03F6-2CCF-4BC4-85CE-B2E43CE76B93}" srcOrd="4" destOrd="0" parTransId="{CA3E5E3E-0760-4A9F-BF50-80D09297869D}" sibTransId="{F2C2A5CC-D6A4-421C-9558-83165A550AD1}"/>
    <dgm:cxn modelId="{25600319-2DD6-4BF5-9881-FF12CCDE345F}" type="presOf" srcId="{DCFAB7BF-DA9B-41F3-94F9-9EC0BAA8D330}" destId="{EB01BEFB-344C-4272-A1A0-4E2C460B61ED}" srcOrd="0" destOrd="0" presId="urn:microsoft.com/office/officeart/2005/8/layout/process1"/>
    <dgm:cxn modelId="{595753D4-6D00-4F5C-9188-F0EF246ACAEB}" type="presOf" srcId="{043F5205-E758-4BE8-931E-E38B5DE9F11F}" destId="{E1385767-72F9-4C69-ACF5-ECD7BA2BA949}" srcOrd="0" destOrd="0" presId="urn:microsoft.com/office/officeart/2005/8/layout/process1"/>
    <dgm:cxn modelId="{C3A12140-CF72-43EE-A01E-CBB238EA3930}" srcId="{043F5205-E758-4BE8-931E-E38B5DE9F11F}" destId="{47408E64-6D0D-4780-8E3F-99478F648820}" srcOrd="1" destOrd="0" parTransId="{FD6AD295-223F-4ECB-B0BC-4EE920EFCAF6}" sibTransId="{3B0DB5E6-CBF3-4ABC-B90A-74764B499A7F}"/>
    <dgm:cxn modelId="{B802EA47-739D-432F-8F3A-4922BB53FB24}" type="presOf" srcId="{47408E64-6D0D-4780-8E3F-99478F648820}" destId="{7D06FFD4-48FA-4172-988B-68B7912281A9}" srcOrd="0" destOrd="0" presId="urn:microsoft.com/office/officeart/2005/8/layout/process1"/>
    <dgm:cxn modelId="{02EBE4D3-B195-4D52-A1D8-3F9413BC3539}" srcId="{043F5205-E758-4BE8-931E-E38B5DE9F11F}" destId="{302B68F9-C9E3-4B67-B30D-8EACCAF053BD}" srcOrd="0" destOrd="0" parTransId="{6A9D2AEB-2613-4B6A-AC55-1D14A9F8FD65}" sibTransId="{CC43E11D-8A79-4146-8A5D-90E93A6D4C05}"/>
    <dgm:cxn modelId="{62A10E4C-0FA5-4F8C-8CDC-F99ECD08C5E0}" srcId="{043F5205-E758-4BE8-931E-E38B5DE9F11F}" destId="{DCFAB7BF-DA9B-41F3-94F9-9EC0BAA8D330}" srcOrd="2" destOrd="0" parTransId="{4ABFA235-959E-4E97-8053-702B90DFF863}" sibTransId="{2F69D6C5-B18E-4A70-AAF2-915C7F7E9B9D}"/>
    <dgm:cxn modelId="{E0A3AC15-A83C-4C86-B1EF-3BC13D4A8CCC}" type="presOf" srcId="{3B0DB5E6-CBF3-4ABC-B90A-74764B499A7F}" destId="{103A4E12-5F0B-49E5-B95E-D6C599425D9E}" srcOrd="0" destOrd="0" presId="urn:microsoft.com/office/officeart/2005/8/layout/process1"/>
    <dgm:cxn modelId="{37191B87-1E70-4A1B-85E3-9125D88D6720}" type="presOf" srcId="{3B0DB5E6-CBF3-4ABC-B90A-74764B499A7F}" destId="{810D78CF-5E81-4AC7-A203-5517EBD507B7}" srcOrd="1" destOrd="0" presId="urn:microsoft.com/office/officeart/2005/8/layout/process1"/>
    <dgm:cxn modelId="{45C5976D-D7FD-4C85-8BAB-B4FDB4910B6F}" type="presParOf" srcId="{E1385767-72F9-4C69-ACF5-ECD7BA2BA949}" destId="{57318A33-F915-410A-B1AA-768595B056AB}" srcOrd="0" destOrd="0" presId="urn:microsoft.com/office/officeart/2005/8/layout/process1"/>
    <dgm:cxn modelId="{7BED55F3-B0B5-42A5-92D2-C654FE94B438}" type="presParOf" srcId="{E1385767-72F9-4C69-ACF5-ECD7BA2BA949}" destId="{DA5B196B-7453-4173-8C3D-22A6FE189D00}" srcOrd="1" destOrd="0" presId="urn:microsoft.com/office/officeart/2005/8/layout/process1"/>
    <dgm:cxn modelId="{5FFE56B5-905A-49D2-9398-61E70F21DF73}" type="presParOf" srcId="{DA5B196B-7453-4173-8C3D-22A6FE189D00}" destId="{1E2E5E9C-034D-4857-9C98-A69264C7E884}" srcOrd="0" destOrd="0" presId="urn:microsoft.com/office/officeart/2005/8/layout/process1"/>
    <dgm:cxn modelId="{50AEE632-7782-46B9-B9A7-81BAF02F1474}" type="presParOf" srcId="{E1385767-72F9-4C69-ACF5-ECD7BA2BA949}" destId="{7D06FFD4-48FA-4172-988B-68B7912281A9}" srcOrd="2" destOrd="0" presId="urn:microsoft.com/office/officeart/2005/8/layout/process1"/>
    <dgm:cxn modelId="{6396B404-FE35-49F1-97C1-C2A09A2FBD21}" type="presParOf" srcId="{E1385767-72F9-4C69-ACF5-ECD7BA2BA949}" destId="{103A4E12-5F0B-49E5-B95E-D6C599425D9E}" srcOrd="3" destOrd="0" presId="urn:microsoft.com/office/officeart/2005/8/layout/process1"/>
    <dgm:cxn modelId="{535F426B-8948-47F2-9BF3-0F4CF2AECDCF}" type="presParOf" srcId="{103A4E12-5F0B-49E5-B95E-D6C599425D9E}" destId="{810D78CF-5E81-4AC7-A203-5517EBD507B7}" srcOrd="0" destOrd="0" presId="urn:microsoft.com/office/officeart/2005/8/layout/process1"/>
    <dgm:cxn modelId="{AE6B8357-D5B1-4073-B2C6-09A3936DE099}" type="presParOf" srcId="{E1385767-72F9-4C69-ACF5-ECD7BA2BA949}" destId="{EB01BEFB-344C-4272-A1A0-4E2C460B61ED}" srcOrd="4" destOrd="0" presId="urn:microsoft.com/office/officeart/2005/8/layout/process1"/>
    <dgm:cxn modelId="{EDA595CB-DECC-430D-8A0D-E01408276B55}" type="presParOf" srcId="{E1385767-72F9-4C69-ACF5-ECD7BA2BA949}" destId="{BB48B8FD-B2EE-45CC-A769-762667C44279}" srcOrd="5" destOrd="0" presId="urn:microsoft.com/office/officeart/2005/8/layout/process1"/>
    <dgm:cxn modelId="{F05C7D7E-20E9-4DB5-8BFB-E98499D21FC7}" type="presParOf" srcId="{BB48B8FD-B2EE-45CC-A769-762667C44279}" destId="{2C06CF59-8B26-4700-9E34-95756EA10782}" srcOrd="0" destOrd="0" presId="urn:microsoft.com/office/officeart/2005/8/layout/process1"/>
    <dgm:cxn modelId="{F100B758-AE8C-48F0-8BB2-2C77B89DD2F0}" type="presParOf" srcId="{E1385767-72F9-4C69-ACF5-ECD7BA2BA949}" destId="{297BAEF4-D80A-4E3D-9F62-D7C1EBE04935}" srcOrd="6" destOrd="0" presId="urn:microsoft.com/office/officeart/2005/8/layout/process1"/>
    <dgm:cxn modelId="{2EC15B62-17D9-4F53-88AA-4BDAC0A1C9C3}" type="presParOf" srcId="{E1385767-72F9-4C69-ACF5-ECD7BA2BA949}" destId="{DCA50F06-1E15-4F48-87FB-19919649DB02}" srcOrd="7" destOrd="0" presId="urn:microsoft.com/office/officeart/2005/8/layout/process1"/>
    <dgm:cxn modelId="{BCCC6073-FC57-44D0-A207-9A91B5CC7583}" type="presParOf" srcId="{DCA50F06-1E15-4F48-87FB-19919649DB02}" destId="{35B70A74-6A61-4C47-8183-E010482202D7}" srcOrd="0" destOrd="0" presId="urn:microsoft.com/office/officeart/2005/8/layout/process1"/>
    <dgm:cxn modelId="{8B11552E-F04D-4DBD-BE19-AFA4905133E2}" type="presParOf" srcId="{E1385767-72F9-4C69-ACF5-ECD7BA2BA949}" destId="{26F5A7BA-56B0-46F0-88CC-E742EB6D6441}"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43F5205-E758-4BE8-931E-E38B5DE9F11F}" type="doc">
      <dgm:prSet loTypeId="urn:microsoft.com/office/officeart/2005/8/layout/process1" loCatId="process" qsTypeId="urn:microsoft.com/office/officeart/2005/8/quickstyle/simple1" qsCatId="simple" csTypeId="urn:microsoft.com/office/officeart/2005/8/colors/accent1_2" csCatId="accent1" phldr="1"/>
      <dgm:spPr/>
    </dgm:pt>
    <dgm:pt modelId="{302B68F9-C9E3-4B67-B30D-8EACCAF053BD}">
      <dgm:prSet phldrT="[Text]"/>
      <dgm:spPr/>
      <dgm:t>
        <a:bodyPr/>
        <a:lstStyle/>
        <a:p>
          <a:r>
            <a:rPr lang="en-US" dirty="0" smtClean="0"/>
            <a:t>Create column for “Class”</a:t>
          </a:r>
          <a:endParaRPr lang="en-US" dirty="0"/>
        </a:p>
      </dgm:t>
    </dgm:pt>
    <dgm:pt modelId="{6A9D2AEB-2613-4B6A-AC55-1D14A9F8FD65}" type="parTrans" cxnId="{02EBE4D3-B195-4D52-A1D8-3F9413BC3539}">
      <dgm:prSet/>
      <dgm:spPr/>
      <dgm:t>
        <a:bodyPr/>
        <a:lstStyle/>
        <a:p>
          <a:endParaRPr lang="en-US"/>
        </a:p>
      </dgm:t>
    </dgm:pt>
    <dgm:pt modelId="{CC43E11D-8A79-4146-8A5D-90E93A6D4C05}" type="sibTrans" cxnId="{02EBE4D3-B195-4D52-A1D8-3F9413BC3539}">
      <dgm:prSet/>
      <dgm:spPr/>
      <dgm:t>
        <a:bodyPr/>
        <a:lstStyle/>
        <a:p>
          <a:endParaRPr lang="en-US"/>
        </a:p>
      </dgm:t>
    </dgm:pt>
    <dgm:pt modelId="{47408E64-6D0D-4780-8E3F-99478F648820}">
      <dgm:prSet phldrT="[Text]"/>
      <dgm:spPr/>
      <dgm:t>
        <a:bodyPr/>
        <a:lstStyle/>
        <a:p>
          <a:r>
            <a:rPr lang="en-US" dirty="0" smtClean="0"/>
            <a:t>Standardizing the data</a:t>
          </a:r>
          <a:endParaRPr lang="en-US" dirty="0"/>
        </a:p>
      </dgm:t>
    </dgm:pt>
    <dgm:pt modelId="{FD6AD295-223F-4ECB-B0BC-4EE920EFCAF6}" type="parTrans" cxnId="{C3A12140-CF72-43EE-A01E-CBB238EA3930}">
      <dgm:prSet/>
      <dgm:spPr/>
      <dgm:t>
        <a:bodyPr/>
        <a:lstStyle/>
        <a:p>
          <a:endParaRPr lang="en-US"/>
        </a:p>
      </dgm:t>
    </dgm:pt>
    <dgm:pt modelId="{3B0DB5E6-CBF3-4ABC-B90A-74764B499A7F}" type="sibTrans" cxnId="{C3A12140-CF72-43EE-A01E-CBB238EA3930}">
      <dgm:prSet/>
      <dgm:spPr/>
      <dgm:t>
        <a:bodyPr/>
        <a:lstStyle/>
        <a:p>
          <a:endParaRPr lang="en-US"/>
        </a:p>
      </dgm:t>
    </dgm:pt>
    <dgm:pt modelId="{DCFAB7BF-DA9B-41F3-94F9-9EC0BAA8D330}">
      <dgm:prSet phldrT="[Text]"/>
      <dgm:spPr/>
      <dgm:t>
        <a:bodyPr/>
        <a:lstStyle/>
        <a:p>
          <a:r>
            <a:rPr lang="en-US" dirty="0" smtClean="0"/>
            <a:t>Split </a:t>
          </a:r>
          <a:r>
            <a:rPr lang="en-US" dirty="0" err="1" smtClean="0"/>
            <a:t>ito</a:t>
          </a:r>
          <a:r>
            <a:rPr lang="en-US" dirty="0" smtClean="0"/>
            <a:t> training and test set</a:t>
          </a:r>
          <a:endParaRPr lang="en-US" dirty="0"/>
        </a:p>
      </dgm:t>
    </dgm:pt>
    <dgm:pt modelId="{4ABFA235-959E-4E97-8053-702B90DFF863}" type="parTrans" cxnId="{62A10E4C-0FA5-4F8C-8CDC-F99ECD08C5E0}">
      <dgm:prSet/>
      <dgm:spPr/>
      <dgm:t>
        <a:bodyPr/>
        <a:lstStyle/>
        <a:p>
          <a:endParaRPr lang="en-US"/>
        </a:p>
      </dgm:t>
    </dgm:pt>
    <dgm:pt modelId="{2F69D6C5-B18E-4A70-AAF2-915C7F7E9B9D}" type="sibTrans" cxnId="{62A10E4C-0FA5-4F8C-8CDC-F99ECD08C5E0}">
      <dgm:prSet/>
      <dgm:spPr/>
      <dgm:t>
        <a:bodyPr/>
        <a:lstStyle/>
        <a:p>
          <a:endParaRPr lang="en-US"/>
        </a:p>
      </dgm:t>
    </dgm:pt>
    <dgm:pt modelId="{145DE7EA-78EF-44FE-890C-08C7C845D96E}">
      <dgm:prSet/>
      <dgm:spPr/>
      <dgm:t>
        <a:bodyPr/>
        <a:lstStyle/>
        <a:p>
          <a:r>
            <a:rPr lang="en-US" dirty="0" smtClean="0"/>
            <a:t>Find best </a:t>
          </a:r>
          <a:r>
            <a:rPr lang="en-US" dirty="0" err="1" smtClean="0"/>
            <a:t>Hyperparameter</a:t>
          </a:r>
          <a:r>
            <a:rPr lang="en-US" dirty="0" smtClean="0"/>
            <a:t> for SVM, Decision Trees, K-Nearest</a:t>
          </a:r>
        </a:p>
        <a:p>
          <a:r>
            <a:rPr lang="en-US" dirty="0" err="1" smtClean="0"/>
            <a:t>Neighbours</a:t>
          </a:r>
          <a:r>
            <a:rPr lang="en-US" dirty="0" smtClean="0"/>
            <a:t> and Logistic Regression.</a:t>
          </a:r>
          <a:endParaRPr lang="es-MX" dirty="0"/>
        </a:p>
      </dgm:t>
    </dgm:pt>
    <dgm:pt modelId="{A0FD1B62-B2A4-4275-9EB1-5542AE888779}" type="parTrans" cxnId="{899E527A-355D-4A2E-8C17-B2CFC65E94FC}">
      <dgm:prSet/>
      <dgm:spPr/>
      <dgm:t>
        <a:bodyPr/>
        <a:lstStyle/>
        <a:p>
          <a:endParaRPr lang="en-US"/>
        </a:p>
      </dgm:t>
    </dgm:pt>
    <dgm:pt modelId="{D2D71C0E-BF56-45EB-95EA-32BCE85870C8}" type="sibTrans" cxnId="{899E527A-355D-4A2E-8C17-B2CFC65E94FC}">
      <dgm:prSet/>
      <dgm:spPr/>
      <dgm:t>
        <a:bodyPr/>
        <a:lstStyle/>
        <a:p>
          <a:endParaRPr lang="en-US"/>
        </a:p>
      </dgm:t>
    </dgm:pt>
    <dgm:pt modelId="{D54D0D0B-40CA-4B26-A483-EA2A6F1B668B}">
      <dgm:prSet/>
      <dgm:spPr/>
      <dgm:t>
        <a:bodyPr/>
        <a:lstStyle/>
        <a:p>
          <a:r>
            <a:rPr lang="en-US" dirty="0" smtClean="0"/>
            <a:t>Use test data to evaluate models based on their accuracy</a:t>
          </a:r>
        </a:p>
        <a:p>
          <a:r>
            <a:rPr lang="en-US" dirty="0" smtClean="0"/>
            <a:t>scores and confusion matrix</a:t>
          </a:r>
          <a:endParaRPr lang="en-US" dirty="0"/>
        </a:p>
      </dgm:t>
    </dgm:pt>
    <dgm:pt modelId="{94260F06-D47E-4452-ABAF-4CF355125BE0}" type="parTrans" cxnId="{86CE04BD-F22B-4DC3-A37B-EB7B079E26C2}">
      <dgm:prSet/>
      <dgm:spPr/>
      <dgm:t>
        <a:bodyPr/>
        <a:lstStyle/>
        <a:p>
          <a:endParaRPr lang="en-US"/>
        </a:p>
      </dgm:t>
    </dgm:pt>
    <dgm:pt modelId="{860E9449-C892-43D5-A9D9-F23397A51C55}" type="sibTrans" cxnId="{86CE04BD-F22B-4DC3-A37B-EB7B079E26C2}">
      <dgm:prSet/>
      <dgm:spPr/>
      <dgm:t>
        <a:bodyPr/>
        <a:lstStyle/>
        <a:p>
          <a:endParaRPr lang="en-US"/>
        </a:p>
      </dgm:t>
    </dgm:pt>
    <dgm:pt modelId="{E1385767-72F9-4C69-ACF5-ECD7BA2BA949}" type="pres">
      <dgm:prSet presAssocID="{043F5205-E758-4BE8-931E-E38B5DE9F11F}" presName="Name0" presStyleCnt="0">
        <dgm:presLayoutVars>
          <dgm:dir/>
          <dgm:resizeHandles val="exact"/>
        </dgm:presLayoutVars>
      </dgm:prSet>
      <dgm:spPr/>
    </dgm:pt>
    <dgm:pt modelId="{57318A33-F915-410A-B1AA-768595B056AB}" type="pres">
      <dgm:prSet presAssocID="{302B68F9-C9E3-4B67-B30D-8EACCAF053BD}" presName="node" presStyleLbl="node1" presStyleIdx="0" presStyleCnt="5">
        <dgm:presLayoutVars>
          <dgm:bulletEnabled val="1"/>
        </dgm:presLayoutVars>
      </dgm:prSet>
      <dgm:spPr/>
      <dgm:t>
        <a:bodyPr/>
        <a:lstStyle/>
        <a:p>
          <a:endParaRPr lang="en-US"/>
        </a:p>
      </dgm:t>
    </dgm:pt>
    <dgm:pt modelId="{DA5B196B-7453-4173-8C3D-22A6FE189D00}" type="pres">
      <dgm:prSet presAssocID="{CC43E11D-8A79-4146-8A5D-90E93A6D4C05}" presName="sibTrans" presStyleLbl="sibTrans2D1" presStyleIdx="0" presStyleCnt="4"/>
      <dgm:spPr/>
      <dgm:t>
        <a:bodyPr/>
        <a:lstStyle/>
        <a:p>
          <a:endParaRPr lang="en-US"/>
        </a:p>
      </dgm:t>
    </dgm:pt>
    <dgm:pt modelId="{1E2E5E9C-034D-4857-9C98-A69264C7E884}" type="pres">
      <dgm:prSet presAssocID="{CC43E11D-8A79-4146-8A5D-90E93A6D4C05}" presName="connectorText" presStyleLbl="sibTrans2D1" presStyleIdx="0" presStyleCnt="4"/>
      <dgm:spPr/>
      <dgm:t>
        <a:bodyPr/>
        <a:lstStyle/>
        <a:p>
          <a:endParaRPr lang="en-US"/>
        </a:p>
      </dgm:t>
    </dgm:pt>
    <dgm:pt modelId="{7D06FFD4-48FA-4172-988B-68B7912281A9}" type="pres">
      <dgm:prSet presAssocID="{47408E64-6D0D-4780-8E3F-99478F648820}" presName="node" presStyleLbl="node1" presStyleIdx="1" presStyleCnt="5">
        <dgm:presLayoutVars>
          <dgm:bulletEnabled val="1"/>
        </dgm:presLayoutVars>
      </dgm:prSet>
      <dgm:spPr/>
      <dgm:t>
        <a:bodyPr/>
        <a:lstStyle/>
        <a:p>
          <a:endParaRPr lang="en-US"/>
        </a:p>
      </dgm:t>
    </dgm:pt>
    <dgm:pt modelId="{103A4E12-5F0B-49E5-B95E-D6C599425D9E}" type="pres">
      <dgm:prSet presAssocID="{3B0DB5E6-CBF3-4ABC-B90A-74764B499A7F}" presName="sibTrans" presStyleLbl="sibTrans2D1" presStyleIdx="1" presStyleCnt="4"/>
      <dgm:spPr/>
      <dgm:t>
        <a:bodyPr/>
        <a:lstStyle/>
        <a:p>
          <a:endParaRPr lang="en-US"/>
        </a:p>
      </dgm:t>
    </dgm:pt>
    <dgm:pt modelId="{810D78CF-5E81-4AC7-A203-5517EBD507B7}" type="pres">
      <dgm:prSet presAssocID="{3B0DB5E6-CBF3-4ABC-B90A-74764B499A7F}" presName="connectorText" presStyleLbl="sibTrans2D1" presStyleIdx="1" presStyleCnt="4"/>
      <dgm:spPr/>
      <dgm:t>
        <a:bodyPr/>
        <a:lstStyle/>
        <a:p>
          <a:endParaRPr lang="en-US"/>
        </a:p>
      </dgm:t>
    </dgm:pt>
    <dgm:pt modelId="{EB01BEFB-344C-4272-A1A0-4E2C460B61ED}" type="pres">
      <dgm:prSet presAssocID="{DCFAB7BF-DA9B-41F3-94F9-9EC0BAA8D330}" presName="node" presStyleLbl="node1" presStyleIdx="2" presStyleCnt="5">
        <dgm:presLayoutVars>
          <dgm:bulletEnabled val="1"/>
        </dgm:presLayoutVars>
      </dgm:prSet>
      <dgm:spPr/>
      <dgm:t>
        <a:bodyPr/>
        <a:lstStyle/>
        <a:p>
          <a:endParaRPr lang="en-US"/>
        </a:p>
      </dgm:t>
    </dgm:pt>
    <dgm:pt modelId="{BB48B8FD-B2EE-45CC-A769-762667C44279}" type="pres">
      <dgm:prSet presAssocID="{2F69D6C5-B18E-4A70-AAF2-915C7F7E9B9D}" presName="sibTrans" presStyleLbl="sibTrans2D1" presStyleIdx="2" presStyleCnt="4"/>
      <dgm:spPr/>
      <dgm:t>
        <a:bodyPr/>
        <a:lstStyle/>
        <a:p>
          <a:endParaRPr lang="en-US"/>
        </a:p>
      </dgm:t>
    </dgm:pt>
    <dgm:pt modelId="{2C06CF59-8B26-4700-9E34-95756EA10782}" type="pres">
      <dgm:prSet presAssocID="{2F69D6C5-B18E-4A70-AAF2-915C7F7E9B9D}" presName="connectorText" presStyleLbl="sibTrans2D1" presStyleIdx="2" presStyleCnt="4"/>
      <dgm:spPr/>
      <dgm:t>
        <a:bodyPr/>
        <a:lstStyle/>
        <a:p>
          <a:endParaRPr lang="en-US"/>
        </a:p>
      </dgm:t>
    </dgm:pt>
    <dgm:pt modelId="{297BAEF4-D80A-4E3D-9F62-D7C1EBE04935}" type="pres">
      <dgm:prSet presAssocID="{145DE7EA-78EF-44FE-890C-08C7C845D96E}" presName="node" presStyleLbl="node1" presStyleIdx="3" presStyleCnt="5">
        <dgm:presLayoutVars>
          <dgm:bulletEnabled val="1"/>
        </dgm:presLayoutVars>
      </dgm:prSet>
      <dgm:spPr/>
      <dgm:t>
        <a:bodyPr/>
        <a:lstStyle/>
        <a:p>
          <a:endParaRPr lang="en-US"/>
        </a:p>
      </dgm:t>
    </dgm:pt>
    <dgm:pt modelId="{DCA50F06-1E15-4F48-87FB-19919649DB02}" type="pres">
      <dgm:prSet presAssocID="{D2D71C0E-BF56-45EB-95EA-32BCE85870C8}" presName="sibTrans" presStyleLbl="sibTrans2D1" presStyleIdx="3" presStyleCnt="4"/>
      <dgm:spPr/>
      <dgm:t>
        <a:bodyPr/>
        <a:lstStyle/>
        <a:p>
          <a:endParaRPr lang="en-US"/>
        </a:p>
      </dgm:t>
    </dgm:pt>
    <dgm:pt modelId="{35B70A74-6A61-4C47-8183-E010482202D7}" type="pres">
      <dgm:prSet presAssocID="{D2D71C0E-BF56-45EB-95EA-32BCE85870C8}" presName="connectorText" presStyleLbl="sibTrans2D1" presStyleIdx="3" presStyleCnt="4"/>
      <dgm:spPr/>
      <dgm:t>
        <a:bodyPr/>
        <a:lstStyle/>
        <a:p>
          <a:endParaRPr lang="en-US"/>
        </a:p>
      </dgm:t>
    </dgm:pt>
    <dgm:pt modelId="{7AF6F1F2-AC27-4693-BCDA-415501E3E7F5}" type="pres">
      <dgm:prSet presAssocID="{D54D0D0B-40CA-4B26-A483-EA2A6F1B668B}" presName="node" presStyleLbl="node1" presStyleIdx="4" presStyleCnt="5">
        <dgm:presLayoutVars>
          <dgm:bulletEnabled val="1"/>
        </dgm:presLayoutVars>
      </dgm:prSet>
      <dgm:spPr/>
      <dgm:t>
        <a:bodyPr/>
        <a:lstStyle/>
        <a:p>
          <a:endParaRPr lang="en-US"/>
        </a:p>
      </dgm:t>
    </dgm:pt>
  </dgm:ptLst>
  <dgm:cxnLst>
    <dgm:cxn modelId="{59072C2E-8F8D-4101-A8DA-25D229CA5571}" type="presOf" srcId="{2F69D6C5-B18E-4A70-AAF2-915C7F7E9B9D}" destId="{2C06CF59-8B26-4700-9E34-95756EA10782}" srcOrd="1" destOrd="0" presId="urn:microsoft.com/office/officeart/2005/8/layout/process1"/>
    <dgm:cxn modelId="{4C744A54-09BA-4B3F-A9EA-C97712E93A1B}" type="presOf" srcId="{145DE7EA-78EF-44FE-890C-08C7C845D96E}" destId="{297BAEF4-D80A-4E3D-9F62-D7C1EBE04935}" srcOrd="0" destOrd="0" presId="urn:microsoft.com/office/officeart/2005/8/layout/process1"/>
    <dgm:cxn modelId="{AC19F001-44CE-4D2A-9A37-FF16DF32D86D}" type="presOf" srcId="{2F69D6C5-B18E-4A70-AAF2-915C7F7E9B9D}" destId="{BB48B8FD-B2EE-45CC-A769-762667C44279}" srcOrd="0" destOrd="0" presId="urn:microsoft.com/office/officeart/2005/8/layout/process1"/>
    <dgm:cxn modelId="{899E527A-355D-4A2E-8C17-B2CFC65E94FC}" srcId="{043F5205-E758-4BE8-931E-E38B5DE9F11F}" destId="{145DE7EA-78EF-44FE-890C-08C7C845D96E}" srcOrd="3" destOrd="0" parTransId="{A0FD1B62-B2A4-4275-9EB1-5542AE888779}" sibTransId="{D2D71C0E-BF56-45EB-95EA-32BCE85870C8}"/>
    <dgm:cxn modelId="{FBC16B57-08F3-4BF7-9C1A-BD24D8F0524D}" type="presOf" srcId="{302B68F9-C9E3-4B67-B30D-8EACCAF053BD}" destId="{57318A33-F915-410A-B1AA-768595B056AB}" srcOrd="0" destOrd="0" presId="urn:microsoft.com/office/officeart/2005/8/layout/process1"/>
    <dgm:cxn modelId="{1353C9EE-AE00-48BC-B85F-51A6EEA9617B}" type="presOf" srcId="{CC43E11D-8A79-4146-8A5D-90E93A6D4C05}" destId="{DA5B196B-7453-4173-8C3D-22A6FE189D00}" srcOrd="0" destOrd="0" presId="urn:microsoft.com/office/officeart/2005/8/layout/process1"/>
    <dgm:cxn modelId="{FAC1A71F-D8CF-4D6C-8282-BAA8BDA64C1E}" type="presOf" srcId="{D54D0D0B-40CA-4B26-A483-EA2A6F1B668B}" destId="{7AF6F1F2-AC27-4693-BCDA-415501E3E7F5}" srcOrd="0" destOrd="0" presId="urn:microsoft.com/office/officeart/2005/8/layout/process1"/>
    <dgm:cxn modelId="{E52708F7-DEE1-4FC1-AB8B-81AAF252DE07}" type="presOf" srcId="{CC43E11D-8A79-4146-8A5D-90E93A6D4C05}" destId="{1E2E5E9C-034D-4857-9C98-A69264C7E884}" srcOrd="1" destOrd="0" presId="urn:microsoft.com/office/officeart/2005/8/layout/process1"/>
    <dgm:cxn modelId="{28BBC0BE-4977-471F-A22D-4B8683E1C517}" type="presOf" srcId="{D2D71C0E-BF56-45EB-95EA-32BCE85870C8}" destId="{35B70A74-6A61-4C47-8183-E010482202D7}" srcOrd="1" destOrd="0" presId="urn:microsoft.com/office/officeart/2005/8/layout/process1"/>
    <dgm:cxn modelId="{86CE04BD-F22B-4DC3-A37B-EB7B079E26C2}" srcId="{043F5205-E758-4BE8-931E-E38B5DE9F11F}" destId="{D54D0D0B-40CA-4B26-A483-EA2A6F1B668B}" srcOrd="4" destOrd="0" parTransId="{94260F06-D47E-4452-ABAF-4CF355125BE0}" sibTransId="{860E9449-C892-43D5-A9D9-F23397A51C55}"/>
    <dgm:cxn modelId="{25600319-2DD6-4BF5-9881-FF12CCDE345F}" type="presOf" srcId="{DCFAB7BF-DA9B-41F3-94F9-9EC0BAA8D330}" destId="{EB01BEFB-344C-4272-A1A0-4E2C460B61ED}" srcOrd="0" destOrd="0" presId="urn:microsoft.com/office/officeart/2005/8/layout/process1"/>
    <dgm:cxn modelId="{994CC1A8-F123-40D3-8A87-400A85B11C91}" type="presOf" srcId="{D2D71C0E-BF56-45EB-95EA-32BCE85870C8}" destId="{DCA50F06-1E15-4F48-87FB-19919649DB02}" srcOrd="0" destOrd="0" presId="urn:microsoft.com/office/officeart/2005/8/layout/process1"/>
    <dgm:cxn modelId="{595753D4-6D00-4F5C-9188-F0EF246ACAEB}" type="presOf" srcId="{043F5205-E758-4BE8-931E-E38B5DE9F11F}" destId="{E1385767-72F9-4C69-ACF5-ECD7BA2BA949}" srcOrd="0" destOrd="0" presId="urn:microsoft.com/office/officeart/2005/8/layout/process1"/>
    <dgm:cxn modelId="{C3A12140-CF72-43EE-A01E-CBB238EA3930}" srcId="{043F5205-E758-4BE8-931E-E38B5DE9F11F}" destId="{47408E64-6D0D-4780-8E3F-99478F648820}" srcOrd="1" destOrd="0" parTransId="{FD6AD295-223F-4ECB-B0BC-4EE920EFCAF6}" sibTransId="{3B0DB5E6-CBF3-4ABC-B90A-74764B499A7F}"/>
    <dgm:cxn modelId="{B802EA47-739D-432F-8F3A-4922BB53FB24}" type="presOf" srcId="{47408E64-6D0D-4780-8E3F-99478F648820}" destId="{7D06FFD4-48FA-4172-988B-68B7912281A9}" srcOrd="0" destOrd="0" presId="urn:microsoft.com/office/officeart/2005/8/layout/process1"/>
    <dgm:cxn modelId="{02EBE4D3-B195-4D52-A1D8-3F9413BC3539}" srcId="{043F5205-E758-4BE8-931E-E38B5DE9F11F}" destId="{302B68F9-C9E3-4B67-B30D-8EACCAF053BD}" srcOrd="0" destOrd="0" parTransId="{6A9D2AEB-2613-4B6A-AC55-1D14A9F8FD65}" sibTransId="{CC43E11D-8A79-4146-8A5D-90E93A6D4C05}"/>
    <dgm:cxn modelId="{62A10E4C-0FA5-4F8C-8CDC-F99ECD08C5E0}" srcId="{043F5205-E758-4BE8-931E-E38B5DE9F11F}" destId="{DCFAB7BF-DA9B-41F3-94F9-9EC0BAA8D330}" srcOrd="2" destOrd="0" parTransId="{4ABFA235-959E-4E97-8053-702B90DFF863}" sibTransId="{2F69D6C5-B18E-4A70-AAF2-915C7F7E9B9D}"/>
    <dgm:cxn modelId="{E0A3AC15-A83C-4C86-B1EF-3BC13D4A8CCC}" type="presOf" srcId="{3B0DB5E6-CBF3-4ABC-B90A-74764B499A7F}" destId="{103A4E12-5F0B-49E5-B95E-D6C599425D9E}" srcOrd="0" destOrd="0" presId="urn:microsoft.com/office/officeart/2005/8/layout/process1"/>
    <dgm:cxn modelId="{37191B87-1E70-4A1B-85E3-9125D88D6720}" type="presOf" srcId="{3B0DB5E6-CBF3-4ABC-B90A-74764B499A7F}" destId="{810D78CF-5E81-4AC7-A203-5517EBD507B7}" srcOrd="1" destOrd="0" presId="urn:microsoft.com/office/officeart/2005/8/layout/process1"/>
    <dgm:cxn modelId="{45C5976D-D7FD-4C85-8BAB-B4FDB4910B6F}" type="presParOf" srcId="{E1385767-72F9-4C69-ACF5-ECD7BA2BA949}" destId="{57318A33-F915-410A-B1AA-768595B056AB}" srcOrd="0" destOrd="0" presId="urn:microsoft.com/office/officeart/2005/8/layout/process1"/>
    <dgm:cxn modelId="{7BED55F3-B0B5-42A5-92D2-C654FE94B438}" type="presParOf" srcId="{E1385767-72F9-4C69-ACF5-ECD7BA2BA949}" destId="{DA5B196B-7453-4173-8C3D-22A6FE189D00}" srcOrd="1" destOrd="0" presId="urn:microsoft.com/office/officeart/2005/8/layout/process1"/>
    <dgm:cxn modelId="{5FFE56B5-905A-49D2-9398-61E70F21DF73}" type="presParOf" srcId="{DA5B196B-7453-4173-8C3D-22A6FE189D00}" destId="{1E2E5E9C-034D-4857-9C98-A69264C7E884}" srcOrd="0" destOrd="0" presId="urn:microsoft.com/office/officeart/2005/8/layout/process1"/>
    <dgm:cxn modelId="{50AEE632-7782-46B9-B9A7-81BAF02F1474}" type="presParOf" srcId="{E1385767-72F9-4C69-ACF5-ECD7BA2BA949}" destId="{7D06FFD4-48FA-4172-988B-68B7912281A9}" srcOrd="2" destOrd="0" presId="urn:microsoft.com/office/officeart/2005/8/layout/process1"/>
    <dgm:cxn modelId="{6396B404-FE35-49F1-97C1-C2A09A2FBD21}" type="presParOf" srcId="{E1385767-72F9-4C69-ACF5-ECD7BA2BA949}" destId="{103A4E12-5F0B-49E5-B95E-D6C599425D9E}" srcOrd="3" destOrd="0" presId="urn:microsoft.com/office/officeart/2005/8/layout/process1"/>
    <dgm:cxn modelId="{535F426B-8948-47F2-9BF3-0F4CF2AECDCF}" type="presParOf" srcId="{103A4E12-5F0B-49E5-B95E-D6C599425D9E}" destId="{810D78CF-5E81-4AC7-A203-5517EBD507B7}" srcOrd="0" destOrd="0" presId="urn:microsoft.com/office/officeart/2005/8/layout/process1"/>
    <dgm:cxn modelId="{AE6B8357-D5B1-4073-B2C6-09A3936DE099}" type="presParOf" srcId="{E1385767-72F9-4C69-ACF5-ECD7BA2BA949}" destId="{EB01BEFB-344C-4272-A1A0-4E2C460B61ED}" srcOrd="4" destOrd="0" presId="urn:microsoft.com/office/officeart/2005/8/layout/process1"/>
    <dgm:cxn modelId="{EDA595CB-DECC-430D-8A0D-E01408276B55}" type="presParOf" srcId="{E1385767-72F9-4C69-ACF5-ECD7BA2BA949}" destId="{BB48B8FD-B2EE-45CC-A769-762667C44279}" srcOrd="5" destOrd="0" presId="urn:microsoft.com/office/officeart/2005/8/layout/process1"/>
    <dgm:cxn modelId="{F05C7D7E-20E9-4DB5-8BFB-E98499D21FC7}" type="presParOf" srcId="{BB48B8FD-B2EE-45CC-A769-762667C44279}" destId="{2C06CF59-8B26-4700-9E34-95756EA10782}" srcOrd="0" destOrd="0" presId="urn:microsoft.com/office/officeart/2005/8/layout/process1"/>
    <dgm:cxn modelId="{F100B758-AE8C-48F0-8BB2-2C77B89DD2F0}" type="presParOf" srcId="{E1385767-72F9-4C69-ACF5-ECD7BA2BA949}" destId="{297BAEF4-D80A-4E3D-9F62-D7C1EBE04935}" srcOrd="6" destOrd="0" presId="urn:microsoft.com/office/officeart/2005/8/layout/process1"/>
    <dgm:cxn modelId="{D1CE9121-CA27-4C3C-AC7F-BAE1F485BAAD}" type="presParOf" srcId="{E1385767-72F9-4C69-ACF5-ECD7BA2BA949}" destId="{DCA50F06-1E15-4F48-87FB-19919649DB02}" srcOrd="7" destOrd="0" presId="urn:microsoft.com/office/officeart/2005/8/layout/process1"/>
    <dgm:cxn modelId="{3AD2CF4B-FFCE-4C69-A11C-61C8FB3F1FC4}" type="presParOf" srcId="{DCA50F06-1E15-4F48-87FB-19919649DB02}" destId="{35B70A74-6A61-4C47-8183-E010482202D7}" srcOrd="0" destOrd="0" presId="urn:microsoft.com/office/officeart/2005/8/layout/process1"/>
    <dgm:cxn modelId="{5C319DE1-8CDB-4177-BBB7-4DE02A5636DF}" type="presParOf" srcId="{E1385767-72F9-4C69-ACF5-ECD7BA2BA949}" destId="{7AF6F1F2-AC27-4693-BCDA-415501E3E7F5}"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318A33-F915-410A-B1AA-768595B056AB}">
      <dsp:nvSpPr>
        <dsp:cNvPr id="0" name=""/>
        <dsp:cNvSpPr/>
      </dsp:nvSpPr>
      <dsp:spPr>
        <a:xfrm>
          <a:off x="3007" y="600578"/>
          <a:ext cx="1139023" cy="14842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accent3">
                  <a:lumMod val="25000"/>
                </a:schemeClr>
              </a:solidFill>
              <a:latin typeface="Abadi" panose="020B0604020104020204" pitchFamily="34" charset="0"/>
            </a:rPr>
            <a:t>Request and parse the </a:t>
          </a:r>
          <a:r>
            <a:rPr lang="en-US" sz="1400" kern="1200" dirty="0" err="1" smtClean="0">
              <a:solidFill>
                <a:schemeClr val="accent3">
                  <a:lumMod val="25000"/>
                </a:schemeClr>
              </a:solidFill>
              <a:latin typeface="Abadi" panose="020B0604020104020204" pitchFamily="34" charset="0"/>
            </a:rPr>
            <a:t>SpaceX</a:t>
          </a:r>
          <a:r>
            <a:rPr lang="en-US" sz="1400" kern="1200" dirty="0" smtClean="0">
              <a:solidFill>
                <a:schemeClr val="accent3">
                  <a:lumMod val="25000"/>
                </a:schemeClr>
              </a:solidFill>
              <a:latin typeface="Abadi" panose="020B0604020104020204" pitchFamily="34" charset="0"/>
            </a:rPr>
            <a:t> launch data using the GET Request</a:t>
          </a:r>
          <a:endParaRPr lang="en-US" sz="1400" kern="1200" dirty="0"/>
        </a:p>
      </dsp:txBody>
      <dsp:txXfrm>
        <a:off x="36368" y="633939"/>
        <a:ext cx="1072301" cy="1417568"/>
      </dsp:txXfrm>
    </dsp:sp>
    <dsp:sp modelId="{DA5B196B-7453-4173-8C3D-22A6FE189D00}">
      <dsp:nvSpPr>
        <dsp:cNvPr id="0" name=""/>
        <dsp:cNvSpPr/>
      </dsp:nvSpPr>
      <dsp:spPr>
        <a:xfrm>
          <a:off x="1255934" y="1201485"/>
          <a:ext cx="241473" cy="28247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a:off x="1255934" y="1257980"/>
        <a:ext cx="169031" cy="169487"/>
      </dsp:txXfrm>
    </dsp:sp>
    <dsp:sp modelId="{7D06FFD4-48FA-4172-988B-68B7912281A9}">
      <dsp:nvSpPr>
        <dsp:cNvPr id="0" name=""/>
        <dsp:cNvSpPr/>
      </dsp:nvSpPr>
      <dsp:spPr>
        <a:xfrm>
          <a:off x="1597641" y="600578"/>
          <a:ext cx="1139023" cy="14842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accent3">
                  <a:lumMod val="25000"/>
                </a:schemeClr>
              </a:solidFill>
              <a:latin typeface="Abadi" panose="020B0604020104020204" pitchFamily="34" charset="0"/>
            </a:rPr>
            <a:t>Normalize JSON response into a </a:t>
          </a:r>
          <a:r>
            <a:rPr lang="en-US" sz="1400" kern="1200" dirty="0" err="1" smtClean="0">
              <a:solidFill>
                <a:schemeClr val="accent3">
                  <a:lumMod val="25000"/>
                </a:schemeClr>
              </a:solidFill>
              <a:latin typeface="Abadi" panose="020B0604020104020204" pitchFamily="34" charset="0"/>
            </a:rPr>
            <a:t>dataframe</a:t>
          </a:r>
          <a:endParaRPr lang="en-US" sz="1400" kern="1200" dirty="0"/>
        </a:p>
      </dsp:txBody>
      <dsp:txXfrm>
        <a:off x="1631002" y="633939"/>
        <a:ext cx="1072301" cy="1417568"/>
      </dsp:txXfrm>
    </dsp:sp>
    <dsp:sp modelId="{103A4E12-5F0B-49E5-B95E-D6C599425D9E}">
      <dsp:nvSpPr>
        <dsp:cNvPr id="0" name=""/>
        <dsp:cNvSpPr/>
      </dsp:nvSpPr>
      <dsp:spPr>
        <a:xfrm>
          <a:off x="2850567" y="1201485"/>
          <a:ext cx="241473" cy="28247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a:off x="2850567" y="1257980"/>
        <a:ext cx="169031" cy="169487"/>
      </dsp:txXfrm>
    </dsp:sp>
    <dsp:sp modelId="{EB01BEFB-344C-4272-A1A0-4E2C460B61ED}">
      <dsp:nvSpPr>
        <dsp:cNvPr id="0" name=""/>
        <dsp:cNvSpPr/>
      </dsp:nvSpPr>
      <dsp:spPr>
        <a:xfrm>
          <a:off x="3192274" y="600578"/>
          <a:ext cx="1139023" cy="14842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accent3">
                  <a:lumMod val="25000"/>
                </a:schemeClr>
              </a:solidFill>
              <a:latin typeface="Abadi" panose="020B0604020104020204" pitchFamily="34" charset="0"/>
            </a:rPr>
            <a:t>Extract only useful columns using auxiliary functions</a:t>
          </a:r>
          <a:endParaRPr lang="en-US" sz="1400" kern="1200" dirty="0"/>
        </a:p>
      </dsp:txBody>
      <dsp:txXfrm>
        <a:off x="3225635" y="633939"/>
        <a:ext cx="1072301" cy="1417568"/>
      </dsp:txXfrm>
    </dsp:sp>
    <dsp:sp modelId="{BB48B8FD-B2EE-45CC-A769-762667C44279}">
      <dsp:nvSpPr>
        <dsp:cNvPr id="0" name=""/>
        <dsp:cNvSpPr/>
      </dsp:nvSpPr>
      <dsp:spPr>
        <a:xfrm>
          <a:off x="4445200" y="1201485"/>
          <a:ext cx="241473" cy="28247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a:off x="4445200" y="1257980"/>
        <a:ext cx="169031" cy="169487"/>
      </dsp:txXfrm>
    </dsp:sp>
    <dsp:sp modelId="{297BAEF4-D80A-4E3D-9F62-D7C1EBE04935}">
      <dsp:nvSpPr>
        <dsp:cNvPr id="0" name=""/>
        <dsp:cNvSpPr/>
      </dsp:nvSpPr>
      <dsp:spPr>
        <a:xfrm>
          <a:off x="4786908" y="600578"/>
          <a:ext cx="1139023" cy="14842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accent3">
                  <a:lumMod val="25000"/>
                </a:schemeClr>
              </a:solidFill>
              <a:latin typeface="Abadi" panose="020B0604020104020204" pitchFamily="34" charset="0"/>
            </a:rPr>
            <a:t>Create new pandas </a:t>
          </a:r>
          <a:r>
            <a:rPr lang="en-US" sz="1400" kern="1200" dirty="0" err="1" smtClean="0">
              <a:solidFill>
                <a:schemeClr val="accent3">
                  <a:lumMod val="25000"/>
                </a:schemeClr>
              </a:solidFill>
              <a:latin typeface="Abadi" panose="020B0604020104020204" pitchFamily="34" charset="0"/>
            </a:rPr>
            <a:t>dataframe</a:t>
          </a:r>
          <a:r>
            <a:rPr lang="en-US" sz="1400" kern="1200" dirty="0" smtClean="0">
              <a:solidFill>
                <a:schemeClr val="accent3">
                  <a:lumMod val="25000"/>
                </a:schemeClr>
              </a:solidFill>
              <a:latin typeface="Abadi" panose="020B0604020104020204" pitchFamily="34" charset="0"/>
            </a:rPr>
            <a:t> from the dictionary</a:t>
          </a:r>
          <a:endParaRPr lang="es-MX" sz="1400" kern="1200" dirty="0"/>
        </a:p>
      </dsp:txBody>
      <dsp:txXfrm>
        <a:off x="4820269" y="633939"/>
        <a:ext cx="1072301" cy="1417568"/>
      </dsp:txXfrm>
    </dsp:sp>
    <dsp:sp modelId="{DCA50F06-1E15-4F48-87FB-19919649DB02}">
      <dsp:nvSpPr>
        <dsp:cNvPr id="0" name=""/>
        <dsp:cNvSpPr/>
      </dsp:nvSpPr>
      <dsp:spPr>
        <a:xfrm>
          <a:off x="6039834" y="1201485"/>
          <a:ext cx="241473" cy="28247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a:off x="6039834" y="1257980"/>
        <a:ext cx="169031" cy="169487"/>
      </dsp:txXfrm>
    </dsp:sp>
    <dsp:sp modelId="{0E1F774F-75CD-4347-8620-674EEEB2E6F8}">
      <dsp:nvSpPr>
        <dsp:cNvPr id="0" name=""/>
        <dsp:cNvSpPr/>
      </dsp:nvSpPr>
      <dsp:spPr>
        <a:xfrm>
          <a:off x="6381541" y="600578"/>
          <a:ext cx="1139023" cy="14842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accent3">
                  <a:lumMod val="25000"/>
                </a:schemeClr>
              </a:solidFill>
              <a:latin typeface="Abadi" panose="020B0604020104020204" pitchFamily="34" charset="0"/>
            </a:rPr>
            <a:t>Filter </a:t>
          </a:r>
          <a:r>
            <a:rPr lang="en-US" sz="1400" kern="1200" dirty="0" err="1" smtClean="0">
              <a:solidFill>
                <a:schemeClr val="accent3">
                  <a:lumMod val="25000"/>
                </a:schemeClr>
              </a:solidFill>
              <a:latin typeface="Abadi" panose="020B0604020104020204" pitchFamily="34" charset="0"/>
            </a:rPr>
            <a:t>dataframe</a:t>
          </a:r>
          <a:r>
            <a:rPr lang="en-US" sz="1400" kern="1200" dirty="0" smtClean="0">
              <a:solidFill>
                <a:schemeClr val="accent3">
                  <a:lumMod val="25000"/>
                </a:schemeClr>
              </a:solidFill>
              <a:latin typeface="Abadi" panose="020B0604020104020204" pitchFamily="34" charset="0"/>
            </a:rPr>
            <a:t> to only include Falcon 9 launches</a:t>
          </a:r>
          <a:endParaRPr lang="en-US" sz="1400" kern="1200" dirty="0"/>
        </a:p>
      </dsp:txBody>
      <dsp:txXfrm>
        <a:off x="6414902" y="633939"/>
        <a:ext cx="1072301" cy="1417568"/>
      </dsp:txXfrm>
    </dsp:sp>
    <dsp:sp modelId="{0E2B0A31-C62C-46B8-A568-CE011C21E538}">
      <dsp:nvSpPr>
        <dsp:cNvPr id="0" name=""/>
        <dsp:cNvSpPr/>
      </dsp:nvSpPr>
      <dsp:spPr>
        <a:xfrm>
          <a:off x="7634467" y="1201485"/>
          <a:ext cx="241473" cy="28247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a:off x="7634467" y="1257980"/>
        <a:ext cx="169031" cy="169487"/>
      </dsp:txXfrm>
    </dsp:sp>
    <dsp:sp modelId="{CAB304C0-53F7-46EF-961B-8024EDCCA72B}">
      <dsp:nvSpPr>
        <dsp:cNvPr id="0" name=""/>
        <dsp:cNvSpPr/>
      </dsp:nvSpPr>
      <dsp:spPr>
        <a:xfrm>
          <a:off x="7976174" y="600578"/>
          <a:ext cx="1139023" cy="14842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accent3">
                  <a:lumMod val="25000"/>
                </a:schemeClr>
              </a:solidFill>
              <a:latin typeface="Abadi" panose="020B0604020104020204" pitchFamily="34" charset="0"/>
            </a:rPr>
            <a:t>. Handle missing values</a:t>
          </a:r>
          <a:endParaRPr lang="en-US" sz="1400" kern="1200" dirty="0"/>
        </a:p>
      </dsp:txBody>
      <dsp:txXfrm>
        <a:off x="8009535" y="633939"/>
        <a:ext cx="1072301" cy="1417568"/>
      </dsp:txXfrm>
    </dsp:sp>
    <dsp:sp modelId="{042AFAE1-3339-4D87-880D-53CBE2C2326B}">
      <dsp:nvSpPr>
        <dsp:cNvPr id="0" name=""/>
        <dsp:cNvSpPr/>
      </dsp:nvSpPr>
      <dsp:spPr>
        <a:xfrm>
          <a:off x="9229101" y="1201485"/>
          <a:ext cx="241473" cy="28247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88950">
            <a:lnSpc>
              <a:spcPct val="90000"/>
            </a:lnSpc>
            <a:spcBef>
              <a:spcPct val="0"/>
            </a:spcBef>
            <a:spcAft>
              <a:spcPct val="35000"/>
            </a:spcAft>
          </a:pPr>
          <a:endParaRPr lang="en-US" sz="1100" kern="1200"/>
        </a:p>
      </dsp:txBody>
      <dsp:txXfrm>
        <a:off x="9229101" y="1257980"/>
        <a:ext cx="169031" cy="169487"/>
      </dsp:txXfrm>
    </dsp:sp>
    <dsp:sp modelId="{78CA8560-5976-46EC-AB59-A618A6E9A1DC}">
      <dsp:nvSpPr>
        <dsp:cNvPr id="0" name=""/>
        <dsp:cNvSpPr/>
      </dsp:nvSpPr>
      <dsp:spPr>
        <a:xfrm>
          <a:off x="9570808" y="600578"/>
          <a:ext cx="1139023" cy="14842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accent3">
                  <a:lumMod val="25000"/>
                </a:schemeClr>
              </a:solidFill>
              <a:latin typeface="Abadi" panose="020B0604020104020204" pitchFamily="34" charset="0"/>
            </a:rPr>
            <a:t>Export CSV</a:t>
          </a:r>
          <a:endParaRPr lang="es-MX" sz="1400" kern="1200" dirty="0"/>
        </a:p>
      </dsp:txBody>
      <dsp:txXfrm>
        <a:off x="9604169" y="633939"/>
        <a:ext cx="1072301" cy="1417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318A33-F915-410A-B1AA-768595B056AB}">
      <dsp:nvSpPr>
        <dsp:cNvPr id="0" name=""/>
        <dsp:cNvSpPr/>
      </dsp:nvSpPr>
      <dsp:spPr>
        <a:xfrm>
          <a:off x="4707" y="725218"/>
          <a:ext cx="2058350" cy="1235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Request rocket launch data from its Wikipedia page</a:t>
          </a:r>
          <a:endParaRPr lang="en-US" sz="1800" kern="1200" dirty="0"/>
        </a:p>
      </dsp:txBody>
      <dsp:txXfrm>
        <a:off x="40879" y="761390"/>
        <a:ext cx="1986006" cy="1162666"/>
      </dsp:txXfrm>
    </dsp:sp>
    <dsp:sp modelId="{DA5B196B-7453-4173-8C3D-22A6FE189D00}">
      <dsp:nvSpPr>
        <dsp:cNvPr id="0" name=""/>
        <dsp:cNvSpPr/>
      </dsp:nvSpPr>
      <dsp:spPr>
        <a:xfrm>
          <a:off x="2268893" y="1087488"/>
          <a:ext cx="436370" cy="5104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2268893" y="1189582"/>
        <a:ext cx="305459" cy="306283"/>
      </dsp:txXfrm>
    </dsp:sp>
    <dsp:sp modelId="{7D06FFD4-48FA-4172-988B-68B7912281A9}">
      <dsp:nvSpPr>
        <dsp:cNvPr id="0" name=""/>
        <dsp:cNvSpPr/>
      </dsp:nvSpPr>
      <dsp:spPr>
        <a:xfrm>
          <a:off x="2886398" y="725218"/>
          <a:ext cx="2058350" cy="1235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Extract all column/variable names from the HTML table </a:t>
          </a:r>
          <a:r>
            <a:rPr lang="es-MX" sz="1800" kern="1200" dirty="0" err="1" smtClean="0"/>
            <a:t>header</a:t>
          </a:r>
          <a:endParaRPr lang="en-US" sz="1800" kern="1200" dirty="0"/>
        </a:p>
      </dsp:txBody>
      <dsp:txXfrm>
        <a:off x="2922570" y="761390"/>
        <a:ext cx="1986006" cy="1162666"/>
      </dsp:txXfrm>
    </dsp:sp>
    <dsp:sp modelId="{103A4E12-5F0B-49E5-B95E-D6C599425D9E}">
      <dsp:nvSpPr>
        <dsp:cNvPr id="0" name=""/>
        <dsp:cNvSpPr/>
      </dsp:nvSpPr>
      <dsp:spPr>
        <a:xfrm>
          <a:off x="5150584" y="1087488"/>
          <a:ext cx="436370" cy="5104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5150584" y="1189582"/>
        <a:ext cx="305459" cy="306283"/>
      </dsp:txXfrm>
    </dsp:sp>
    <dsp:sp modelId="{EB01BEFB-344C-4272-A1A0-4E2C460B61ED}">
      <dsp:nvSpPr>
        <dsp:cNvPr id="0" name=""/>
        <dsp:cNvSpPr/>
      </dsp:nvSpPr>
      <dsp:spPr>
        <a:xfrm>
          <a:off x="5768090" y="725218"/>
          <a:ext cx="2058350" cy="1235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Create a data frame by parsing the launch HTML tables</a:t>
          </a:r>
          <a:endParaRPr lang="en-US" sz="1800" kern="1200" dirty="0"/>
        </a:p>
      </dsp:txBody>
      <dsp:txXfrm>
        <a:off x="5804262" y="761390"/>
        <a:ext cx="1986006" cy="1162666"/>
      </dsp:txXfrm>
    </dsp:sp>
    <dsp:sp modelId="{BB48B8FD-B2EE-45CC-A769-762667C44279}">
      <dsp:nvSpPr>
        <dsp:cNvPr id="0" name=""/>
        <dsp:cNvSpPr/>
      </dsp:nvSpPr>
      <dsp:spPr>
        <a:xfrm>
          <a:off x="8032276" y="1087488"/>
          <a:ext cx="436370" cy="5104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8032276" y="1189582"/>
        <a:ext cx="305459" cy="306283"/>
      </dsp:txXfrm>
    </dsp:sp>
    <dsp:sp modelId="{297BAEF4-D80A-4E3D-9F62-D7C1EBE04935}">
      <dsp:nvSpPr>
        <dsp:cNvPr id="0" name=""/>
        <dsp:cNvSpPr/>
      </dsp:nvSpPr>
      <dsp:spPr>
        <a:xfrm>
          <a:off x="8649781" y="725218"/>
          <a:ext cx="2058350" cy="123501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Export to CSV file</a:t>
          </a:r>
          <a:endParaRPr lang="es-MX" sz="1800" kern="1200" dirty="0"/>
        </a:p>
      </dsp:txBody>
      <dsp:txXfrm>
        <a:off x="8685953" y="761390"/>
        <a:ext cx="1986006" cy="116266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318A33-F915-410A-B1AA-768595B056AB}">
      <dsp:nvSpPr>
        <dsp:cNvPr id="0" name=""/>
        <dsp:cNvSpPr/>
      </dsp:nvSpPr>
      <dsp:spPr>
        <a:xfrm>
          <a:off x="5230" y="492111"/>
          <a:ext cx="1621572" cy="17012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MicrosoftJhengHeiRegular"/>
            </a:rPr>
            <a:t>Calculate the number of launches on each site</a:t>
          </a:r>
          <a:endParaRPr lang="en-US" sz="1800" kern="1200" dirty="0"/>
        </a:p>
      </dsp:txBody>
      <dsp:txXfrm>
        <a:off x="52724" y="539605"/>
        <a:ext cx="1526584" cy="1606237"/>
      </dsp:txXfrm>
    </dsp:sp>
    <dsp:sp modelId="{DA5B196B-7453-4173-8C3D-22A6FE189D00}">
      <dsp:nvSpPr>
        <dsp:cNvPr id="0" name=""/>
        <dsp:cNvSpPr/>
      </dsp:nvSpPr>
      <dsp:spPr>
        <a:xfrm>
          <a:off x="1788960" y="1141649"/>
          <a:ext cx="343773" cy="40214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1788960" y="1222079"/>
        <a:ext cx="240641" cy="241289"/>
      </dsp:txXfrm>
    </dsp:sp>
    <dsp:sp modelId="{7D06FFD4-48FA-4172-988B-68B7912281A9}">
      <dsp:nvSpPr>
        <dsp:cNvPr id="0" name=""/>
        <dsp:cNvSpPr/>
      </dsp:nvSpPr>
      <dsp:spPr>
        <a:xfrm>
          <a:off x="2275432" y="492111"/>
          <a:ext cx="1621572" cy="17012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MicrosoftJhengHeiRegular"/>
            </a:rPr>
            <a:t>Calculate the number and occurrence of each orbit</a:t>
          </a:r>
          <a:endParaRPr lang="en-US" sz="1800" kern="1200" dirty="0"/>
        </a:p>
      </dsp:txBody>
      <dsp:txXfrm>
        <a:off x="2322926" y="539605"/>
        <a:ext cx="1526584" cy="1606237"/>
      </dsp:txXfrm>
    </dsp:sp>
    <dsp:sp modelId="{103A4E12-5F0B-49E5-B95E-D6C599425D9E}">
      <dsp:nvSpPr>
        <dsp:cNvPr id="0" name=""/>
        <dsp:cNvSpPr/>
      </dsp:nvSpPr>
      <dsp:spPr>
        <a:xfrm>
          <a:off x="4059162" y="1141649"/>
          <a:ext cx="343773" cy="40214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4059162" y="1222079"/>
        <a:ext cx="240641" cy="241289"/>
      </dsp:txXfrm>
    </dsp:sp>
    <dsp:sp modelId="{EB01BEFB-344C-4272-A1A0-4E2C460B61ED}">
      <dsp:nvSpPr>
        <dsp:cNvPr id="0" name=""/>
        <dsp:cNvSpPr/>
      </dsp:nvSpPr>
      <dsp:spPr>
        <a:xfrm>
          <a:off x="4545633" y="492111"/>
          <a:ext cx="1621572" cy="17012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MicrosoftJhengHeiRegular"/>
            </a:rPr>
            <a:t>Calculate the number and </a:t>
          </a:r>
          <a:r>
            <a:rPr lang="en-US" sz="1800" kern="1200" dirty="0" err="1" smtClean="0">
              <a:latin typeface="MicrosoftJhengHeiRegular"/>
            </a:rPr>
            <a:t>occurence</a:t>
          </a:r>
          <a:r>
            <a:rPr lang="en-US" sz="1800" kern="1200" dirty="0" smtClean="0">
              <a:latin typeface="MicrosoftJhengHeiRegular"/>
            </a:rPr>
            <a:t> of mission outcome per </a:t>
          </a:r>
          <a:r>
            <a:rPr lang="es-MX" sz="1800" kern="1200" dirty="0" err="1" smtClean="0">
              <a:latin typeface="MicrosoftJhengHeiRegular"/>
            </a:rPr>
            <a:t>orbit</a:t>
          </a:r>
          <a:r>
            <a:rPr lang="es-MX" sz="1800" kern="1200" dirty="0" smtClean="0">
              <a:latin typeface="MicrosoftJhengHeiRegular"/>
            </a:rPr>
            <a:t> </a:t>
          </a:r>
          <a:r>
            <a:rPr lang="es-MX" sz="1800" kern="1200" dirty="0" err="1" smtClean="0">
              <a:latin typeface="MicrosoftJhengHeiRegular"/>
            </a:rPr>
            <a:t>type</a:t>
          </a:r>
          <a:endParaRPr lang="en-US" sz="1800" kern="1200" dirty="0"/>
        </a:p>
      </dsp:txBody>
      <dsp:txXfrm>
        <a:off x="4593127" y="539605"/>
        <a:ext cx="1526584" cy="1606237"/>
      </dsp:txXfrm>
    </dsp:sp>
    <dsp:sp modelId="{BB48B8FD-B2EE-45CC-A769-762667C44279}">
      <dsp:nvSpPr>
        <dsp:cNvPr id="0" name=""/>
        <dsp:cNvSpPr/>
      </dsp:nvSpPr>
      <dsp:spPr>
        <a:xfrm>
          <a:off x="6329363" y="1141649"/>
          <a:ext cx="343773" cy="40214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6329363" y="1222079"/>
        <a:ext cx="240641" cy="241289"/>
      </dsp:txXfrm>
    </dsp:sp>
    <dsp:sp modelId="{297BAEF4-D80A-4E3D-9F62-D7C1EBE04935}">
      <dsp:nvSpPr>
        <dsp:cNvPr id="0" name=""/>
        <dsp:cNvSpPr/>
      </dsp:nvSpPr>
      <dsp:spPr>
        <a:xfrm>
          <a:off x="6815835" y="492111"/>
          <a:ext cx="1621572" cy="17012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MicrosoftJhengHeiRegular"/>
            </a:rPr>
            <a:t>Create a landing outcome label from Outcome column using</a:t>
          </a:r>
          <a:endParaRPr lang="es-MX" sz="1800" kern="1200" dirty="0"/>
        </a:p>
      </dsp:txBody>
      <dsp:txXfrm>
        <a:off x="6863329" y="539605"/>
        <a:ext cx="1526584" cy="1606237"/>
      </dsp:txXfrm>
    </dsp:sp>
    <dsp:sp modelId="{DCA50F06-1E15-4F48-87FB-19919649DB02}">
      <dsp:nvSpPr>
        <dsp:cNvPr id="0" name=""/>
        <dsp:cNvSpPr/>
      </dsp:nvSpPr>
      <dsp:spPr>
        <a:xfrm>
          <a:off x="8599564" y="1141649"/>
          <a:ext cx="343773" cy="40214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8599564" y="1222079"/>
        <a:ext cx="240641" cy="241289"/>
      </dsp:txXfrm>
    </dsp:sp>
    <dsp:sp modelId="{26F5A7BA-56B0-46F0-88CC-E742EB6D6441}">
      <dsp:nvSpPr>
        <dsp:cNvPr id="0" name=""/>
        <dsp:cNvSpPr/>
      </dsp:nvSpPr>
      <dsp:spPr>
        <a:xfrm>
          <a:off x="9086036" y="492111"/>
          <a:ext cx="1621572" cy="17012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s-MX" sz="1800" kern="1200" dirty="0" err="1" smtClean="0">
              <a:latin typeface="MicrosoftJhengHeiRegular"/>
            </a:rPr>
            <a:t>Export</a:t>
          </a:r>
          <a:r>
            <a:rPr lang="es-MX" sz="1800" kern="1200" dirty="0" smtClean="0">
              <a:latin typeface="MicrosoftJhengHeiRegular"/>
            </a:rPr>
            <a:t> to CSV</a:t>
          </a:r>
          <a:endParaRPr lang="en-US" sz="1800" kern="1200" dirty="0"/>
        </a:p>
      </dsp:txBody>
      <dsp:txXfrm>
        <a:off x="9133530" y="539605"/>
        <a:ext cx="1526584" cy="160623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318A33-F915-410A-B1AA-768595B056AB}">
      <dsp:nvSpPr>
        <dsp:cNvPr id="0" name=""/>
        <dsp:cNvSpPr/>
      </dsp:nvSpPr>
      <dsp:spPr>
        <a:xfrm>
          <a:off x="5230" y="286168"/>
          <a:ext cx="1621572" cy="21131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Create column for “Class”</a:t>
          </a:r>
          <a:endParaRPr lang="en-US" sz="1600" kern="1200" dirty="0"/>
        </a:p>
      </dsp:txBody>
      <dsp:txXfrm>
        <a:off x="52724" y="333662"/>
        <a:ext cx="1526584" cy="2018123"/>
      </dsp:txXfrm>
    </dsp:sp>
    <dsp:sp modelId="{DA5B196B-7453-4173-8C3D-22A6FE189D00}">
      <dsp:nvSpPr>
        <dsp:cNvPr id="0" name=""/>
        <dsp:cNvSpPr/>
      </dsp:nvSpPr>
      <dsp:spPr>
        <a:xfrm>
          <a:off x="1788960" y="1141649"/>
          <a:ext cx="343773" cy="40214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1788960" y="1222079"/>
        <a:ext cx="240641" cy="241289"/>
      </dsp:txXfrm>
    </dsp:sp>
    <dsp:sp modelId="{7D06FFD4-48FA-4172-988B-68B7912281A9}">
      <dsp:nvSpPr>
        <dsp:cNvPr id="0" name=""/>
        <dsp:cNvSpPr/>
      </dsp:nvSpPr>
      <dsp:spPr>
        <a:xfrm>
          <a:off x="2275432" y="286168"/>
          <a:ext cx="1621572" cy="21131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Standardizing the data</a:t>
          </a:r>
          <a:endParaRPr lang="en-US" sz="1600" kern="1200" dirty="0"/>
        </a:p>
      </dsp:txBody>
      <dsp:txXfrm>
        <a:off x="2322926" y="333662"/>
        <a:ext cx="1526584" cy="2018123"/>
      </dsp:txXfrm>
    </dsp:sp>
    <dsp:sp modelId="{103A4E12-5F0B-49E5-B95E-D6C599425D9E}">
      <dsp:nvSpPr>
        <dsp:cNvPr id="0" name=""/>
        <dsp:cNvSpPr/>
      </dsp:nvSpPr>
      <dsp:spPr>
        <a:xfrm>
          <a:off x="4059162" y="1141649"/>
          <a:ext cx="343773" cy="40214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4059162" y="1222079"/>
        <a:ext cx="240641" cy="241289"/>
      </dsp:txXfrm>
    </dsp:sp>
    <dsp:sp modelId="{EB01BEFB-344C-4272-A1A0-4E2C460B61ED}">
      <dsp:nvSpPr>
        <dsp:cNvPr id="0" name=""/>
        <dsp:cNvSpPr/>
      </dsp:nvSpPr>
      <dsp:spPr>
        <a:xfrm>
          <a:off x="4545633" y="286168"/>
          <a:ext cx="1621572" cy="21131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Split </a:t>
          </a:r>
          <a:r>
            <a:rPr lang="en-US" sz="1600" kern="1200" dirty="0" err="1" smtClean="0"/>
            <a:t>ito</a:t>
          </a:r>
          <a:r>
            <a:rPr lang="en-US" sz="1600" kern="1200" dirty="0" smtClean="0"/>
            <a:t> training and test set</a:t>
          </a:r>
          <a:endParaRPr lang="en-US" sz="1600" kern="1200" dirty="0"/>
        </a:p>
      </dsp:txBody>
      <dsp:txXfrm>
        <a:off x="4593127" y="333662"/>
        <a:ext cx="1526584" cy="2018123"/>
      </dsp:txXfrm>
    </dsp:sp>
    <dsp:sp modelId="{BB48B8FD-B2EE-45CC-A769-762667C44279}">
      <dsp:nvSpPr>
        <dsp:cNvPr id="0" name=""/>
        <dsp:cNvSpPr/>
      </dsp:nvSpPr>
      <dsp:spPr>
        <a:xfrm>
          <a:off x="6329363" y="1141649"/>
          <a:ext cx="343773" cy="40214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6329363" y="1222079"/>
        <a:ext cx="240641" cy="241289"/>
      </dsp:txXfrm>
    </dsp:sp>
    <dsp:sp modelId="{297BAEF4-D80A-4E3D-9F62-D7C1EBE04935}">
      <dsp:nvSpPr>
        <dsp:cNvPr id="0" name=""/>
        <dsp:cNvSpPr/>
      </dsp:nvSpPr>
      <dsp:spPr>
        <a:xfrm>
          <a:off x="6815835" y="286168"/>
          <a:ext cx="1621572" cy="21131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Find best </a:t>
          </a:r>
          <a:r>
            <a:rPr lang="en-US" sz="1600" kern="1200" dirty="0" err="1" smtClean="0"/>
            <a:t>Hyperparameter</a:t>
          </a:r>
          <a:r>
            <a:rPr lang="en-US" sz="1600" kern="1200" dirty="0" smtClean="0"/>
            <a:t> for SVM, Decision Trees, K-Nearest</a:t>
          </a:r>
        </a:p>
        <a:p>
          <a:pPr lvl="0" algn="ctr" defTabSz="711200">
            <a:lnSpc>
              <a:spcPct val="90000"/>
            </a:lnSpc>
            <a:spcBef>
              <a:spcPct val="0"/>
            </a:spcBef>
            <a:spcAft>
              <a:spcPct val="35000"/>
            </a:spcAft>
          </a:pPr>
          <a:r>
            <a:rPr lang="en-US" sz="1600" kern="1200" dirty="0" err="1" smtClean="0"/>
            <a:t>Neighbours</a:t>
          </a:r>
          <a:r>
            <a:rPr lang="en-US" sz="1600" kern="1200" dirty="0" smtClean="0"/>
            <a:t> and Logistic Regression.</a:t>
          </a:r>
          <a:endParaRPr lang="es-MX" sz="1600" kern="1200" dirty="0"/>
        </a:p>
      </dsp:txBody>
      <dsp:txXfrm>
        <a:off x="6863329" y="333662"/>
        <a:ext cx="1526584" cy="2018123"/>
      </dsp:txXfrm>
    </dsp:sp>
    <dsp:sp modelId="{DCA50F06-1E15-4F48-87FB-19919649DB02}">
      <dsp:nvSpPr>
        <dsp:cNvPr id="0" name=""/>
        <dsp:cNvSpPr/>
      </dsp:nvSpPr>
      <dsp:spPr>
        <a:xfrm>
          <a:off x="8599564" y="1141649"/>
          <a:ext cx="343773" cy="40214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8599564" y="1222079"/>
        <a:ext cx="240641" cy="241289"/>
      </dsp:txXfrm>
    </dsp:sp>
    <dsp:sp modelId="{7AF6F1F2-AC27-4693-BCDA-415501E3E7F5}">
      <dsp:nvSpPr>
        <dsp:cNvPr id="0" name=""/>
        <dsp:cNvSpPr/>
      </dsp:nvSpPr>
      <dsp:spPr>
        <a:xfrm>
          <a:off x="9086036" y="286168"/>
          <a:ext cx="1621572" cy="21131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Use test data to evaluate models based on their accuracy</a:t>
          </a:r>
        </a:p>
        <a:p>
          <a:pPr lvl="0" algn="ctr" defTabSz="711200">
            <a:lnSpc>
              <a:spcPct val="90000"/>
            </a:lnSpc>
            <a:spcBef>
              <a:spcPct val="0"/>
            </a:spcBef>
            <a:spcAft>
              <a:spcPct val="35000"/>
            </a:spcAft>
          </a:pPr>
          <a:r>
            <a:rPr lang="en-US" sz="1600" kern="1200" dirty="0" smtClean="0"/>
            <a:t>scores and confusion matrix</a:t>
          </a:r>
          <a:endParaRPr lang="en-US" sz="1600" kern="1200" dirty="0"/>
        </a:p>
      </dsp:txBody>
      <dsp:txXfrm>
        <a:off x="9133530" y="333662"/>
        <a:ext cx="1526584" cy="2018123"/>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hyperlink" Target="https://github.com/gaajjovi/WinningSpaceRace/blob/main/2.%20Data%20Collection%20with%20Web%20Scraping.ipynb" TargetMode="External"/><Relationship Id="rId2" Type="http://schemas.openxmlformats.org/officeDocument/2006/relationships/diagramData" Target="../diagrams/data3.xml"/><Relationship Id="rId1" Type="http://schemas.openxmlformats.org/officeDocument/2006/relationships/slideLayout" Target="../slideLayouts/slideLayout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gaajjovi/WinningSpaceRace/blob/main/2.%20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gaajjovi/WinningSpaceRace/blob/main/2.%20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gaajjovi/WinningSpaceRac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gaajjovi/WinningSpaceRac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hyperlink" Target="https://github.com/gaajjovi/WinningSpaceRace" TargetMode="External"/><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hyperlink" Target="https://github.com/withouttheh/spaceX-landing-success-prediction/blob/main/1.%20Space-X%20Data%20Collection%20API.ipynb"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gaajjovi/WinningSpaceRace/blob/main/2.%20Data%20Collection%20with%20Web%20Scraping.ipynb"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a:t>
            </a:r>
            <a:r>
              <a:rPr lang="en-US" dirty="0">
                <a:solidFill>
                  <a:srgbClr val="0B49CB"/>
                </a:solidFill>
                <a:latin typeface="Abadi"/>
              </a:rPr>
              <a:t>Wrangling</a:t>
            </a:r>
            <a:endParaRPr lang="en-US" dirty="0">
              <a:solidFill>
                <a:srgbClr val="0B49CB"/>
              </a:solidFill>
            </a:endParaRPr>
          </a:p>
        </p:txBody>
      </p:sp>
      <p:graphicFrame>
        <p:nvGraphicFramePr>
          <p:cNvPr id="7" name="Diagram 6"/>
          <p:cNvGraphicFramePr/>
          <p:nvPr>
            <p:extLst>
              <p:ext uri="{D42A27DB-BD31-4B8C-83A1-F6EECF244321}">
                <p14:modId xmlns:p14="http://schemas.microsoft.com/office/powerpoint/2010/main" val="2407864236"/>
              </p:ext>
            </p:extLst>
          </p:nvPr>
        </p:nvGraphicFramePr>
        <p:xfrm>
          <a:off x="924103" y="1357162"/>
          <a:ext cx="10712840" cy="26854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ectangle 7"/>
          <p:cNvSpPr/>
          <p:nvPr/>
        </p:nvSpPr>
        <p:spPr>
          <a:xfrm>
            <a:off x="7682903" y="1416008"/>
            <a:ext cx="4063933" cy="369332"/>
          </a:xfrm>
          <a:prstGeom prst="rect">
            <a:avLst/>
          </a:prstGeom>
        </p:spPr>
        <p:txBody>
          <a:bodyPr wrap="none">
            <a:spAutoFit/>
          </a:bodyPr>
          <a:lstStyle/>
          <a:p>
            <a:r>
              <a:rPr lang="en-US" dirty="0">
                <a:solidFill>
                  <a:srgbClr val="292929"/>
                </a:solidFill>
                <a:latin typeface="MicrosoftJhengHeiRegular"/>
              </a:rPr>
              <a:t>GitHub URL: </a:t>
            </a:r>
            <a:r>
              <a:rPr lang="en-US" dirty="0">
                <a:solidFill>
                  <a:srgbClr val="0563C2"/>
                </a:solidFill>
                <a:latin typeface="MicrosoftJhengHeiRegular"/>
                <a:hlinkClick r:id="rId7"/>
              </a:rPr>
              <a:t>Data Collection </a:t>
            </a:r>
            <a:r>
              <a:rPr lang="en-US" dirty="0">
                <a:solidFill>
                  <a:srgbClr val="0B49CB"/>
                </a:solidFill>
                <a:latin typeface="Abadi"/>
                <a:hlinkClick r:id="rId7"/>
              </a:rPr>
              <a:t>Wrangling</a:t>
            </a:r>
            <a:endParaRPr lang="es-MX" dirty="0"/>
          </a:p>
        </p:txBody>
      </p:sp>
    </p:spTree>
    <p:extLst>
      <p:ext uri="{BB962C8B-B14F-4D97-AF65-F5344CB8AC3E}">
        <p14:creationId xmlns:p14="http://schemas.microsoft.com/office/powerpoint/2010/main" val="25170856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r>
              <a:rPr lang="en-US" sz="1600" dirty="0" smtClean="0"/>
              <a:t>Scatter </a:t>
            </a:r>
            <a:r>
              <a:rPr lang="en-US" sz="1600" dirty="0"/>
              <a:t>plots: Scatter plots were used to represent the relationship between two variables. </a:t>
            </a:r>
            <a:r>
              <a:rPr lang="en-US" sz="1600" dirty="0" smtClean="0"/>
              <a:t>Different sets </a:t>
            </a:r>
            <a:r>
              <a:rPr lang="en-US" sz="1600" dirty="0"/>
              <a:t>of features were compared such as Flight Number vs. Launch Site, Payload vs. Launch Site, Flight</a:t>
            </a:r>
          </a:p>
          <a:p>
            <a:r>
              <a:rPr lang="en-US" sz="1600" dirty="0"/>
              <a:t>Number vs. Orbit Type and Payload vs. Orbit Type.</a:t>
            </a:r>
          </a:p>
          <a:p>
            <a:r>
              <a:rPr lang="en-US" sz="1600" dirty="0" smtClean="0"/>
              <a:t>Bar </a:t>
            </a:r>
            <a:r>
              <a:rPr lang="en-US" sz="1600" dirty="0"/>
              <a:t>chart: Bar charts were used makes it easy to compare values between multiple groups at </a:t>
            </a:r>
            <a:r>
              <a:rPr lang="en-US" sz="1600" dirty="0" smtClean="0"/>
              <a:t>a glance</a:t>
            </a:r>
            <a:r>
              <a:rPr lang="en-US" sz="1600" dirty="0"/>
              <a:t>. The x-axis represents a category and the y-axis represents a discrete value. Bar charts </a:t>
            </a:r>
            <a:r>
              <a:rPr lang="en-US" sz="1600" dirty="0" smtClean="0"/>
              <a:t>were used </a:t>
            </a:r>
            <a:r>
              <a:rPr lang="en-US" sz="1600" dirty="0"/>
              <a:t>to compare the Success Rate for different Orbit Types</a:t>
            </a:r>
          </a:p>
          <a:p>
            <a:r>
              <a:rPr lang="en-US" sz="1600" dirty="0" smtClean="0"/>
              <a:t>Line </a:t>
            </a:r>
            <a:r>
              <a:rPr lang="en-US" sz="1600" dirty="0"/>
              <a:t>chart: Line charts are useful for showing data trends over time. A line chart was used to </a:t>
            </a:r>
            <a:r>
              <a:rPr lang="en-US" sz="1600" dirty="0" smtClean="0"/>
              <a:t>show Success </a:t>
            </a:r>
            <a:r>
              <a:rPr lang="en-US" sz="1600" dirty="0"/>
              <a:t>Rate over a certain number of Years.</a:t>
            </a:r>
          </a:p>
          <a:p>
            <a:pPr marL="0" indent="0">
              <a:buNone/>
            </a:pPr>
            <a:endParaRPr lang="en-US" sz="1600" dirty="0" smtClean="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Rectangle 5"/>
          <p:cNvSpPr/>
          <p:nvPr/>
        </p:nvSpPr>
        <p:spPr>
          <a:xfrm>
            <a:off x="8241169" y="1444883"/>
            <a:ext cx="2424703" cy="369332"/>
          </a:xfrm>
          <a:prstGeom prst="rect">
            <a:avLst/>
          </a:prstGeom>
        </p:spPr>
        <p:txBody>
          <a:bodyPr wrap="none">
            <a:spAutoFit/>
          </a:bodyPr>
          <a:lstStyle/>
          <a:p>
            <a:r>
              <a:rPr lang="en-US" dirty="0">
                <a:solidFill>
                  <a:srgbClr val="292929"/>
                </a:solidFill>
                <a:latin typeface="MicrosoftJhengHeiRegular"/>
              </a:rPr>
              <a:t>GitHub URL: </a:t>
            </a:r>
            <a:r>
              <a:rPr lang="en-US" dirty="0">
                <a:solidFill>
                  <a:srgbClr val="0563C2"/>
                </a:solidFill>
                <a:latin typeface="MicrosoftJhengHeiRegular"/>
                <a:hlinkClick r:id="rId3"/>
              </a:rPr>
              <a:t>Data </a:t>
            </a:r>
            <a:r>
              <a:rPr lang="en-US" dirty="0" err="1" smtClean="0">
                <a:solidFill>
                  <a:srgbClr val="0563C2"/>
                </a:solidFill>
                <a:latin typeface="MicrosoftJhengHeiRegular"/>
                <a:hlinkClick r:id="rId3"/>
              </a:rPr>
              <a:t>Viz</a:t>
            </a:r>
            <a:endParaRPr lang="es-MX"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buNone/>
            </a:pPr>
            <a:r>
              <a:rPr lang="en-US" sz="1600" dirty="0" smtClean="0"/>
              <a:t>SQL </a:t>
            </a:r>
            <a:r>
              <a:rPr lang="en-US" sz="1600" dirty="0"/>
              <a:t>queries performed on the dataset is listed below:</a:t>
            </a:r>
          </a:p>
          <a:p>
            <a:r>
              <a:rPr lang="en-US" sz="1600" dirty="0" smtClean="0"/>
              <a:t>Displaying </a:t>
            </a:r>
            <a:r>
              <a:rPr lang="en-US" sz="1600" dirty="0"/>
              <a:t>the names of the unique launch sites in the space mission </a:t>
            </a:r>
            <a:r>
              <a:rPr lang="en-US" sz="1600" b="1" dirty="0"/>
              <a:t>--- </a:t>
            </a:r>
            <a:r>
              <a:rPr lang="en-US" sz="1600" dirty="0"/>
              <a:t>Displaying 5 records </a:t>
            </a:r>
            <a:r>
              <a:rPr lang="en-US" sz="1600" dirty="0" smtClean="0"/>
              <a:t>where launch </a:t>
            </a:r>
            <a:r>
              <a:rPr lang="en-US" sz="1600" dirty="0"/>
              <a:t>sites begin with the string 'CCA' --- Displaying the total payload mass carried by </a:t>
            </a:r>
            <a:r>
              <a:rPr lang="en-US" sz="1600" dirty="0" smtClean="0"/>
              <a:t>boosters launched </a:t>
            </a:r>
            <a:r>
              <a:rPr lang="en-US" sz="1600" dirty="0"/>
              <a:t>by NASA (CRS) --- Displaying average payload mass carried by booster version F9 v1.1,</a:t>
            </a:r>
          </a:p>
          <a:p>
            <a:r>
              <a:rPr lang="en-US" sz="1600" dirty="0" smtClean="0"/>
              <a:t>Listing </a:t>
            </a:r>
            <a:r>
              <a:rPr lang="en-US" sz="1600" dirty="0"/>
              <a:t>the date when the first successful landing outcome in ground pad was achieved --- </a:t>
            </a:r>
            <a:r>
              <a:rPr lang="en-US" sz="1600" dirty="0" smtClean="0"/>
              <a:t>Listing the </a:t>
            </a:r>
            <a:r>
              <a:rPr lang="en-US" sz="1600" dirty="0"/>
              <a:t>names of the boosters which have success in drone ship and have payload mass greater </a:t>
            </a:r>
            <a:r>
              <a:rPr lang="en-US" sz="1600" dirty="0" smtClean="0"/>
              <a:t>than 4000 </a:t>
            </a:r>
            <a:r>
              <a:rPr lang="en-US" sz="1600" dirty="0"/>
              <a:t>but less than 6000 --- Listing the total number of successful and failure mission outcomes ---</a:t>
            </a:r>
          </a:p>
          <a:p>
            <a:r>
              <a:rPr lang="en-US" sz="1600" dirty="0"/>
              <a:t>Listing the names of the booster versions which have carried the maximum payload </a:t>
            </a:r>
            <a:r>
              <a:rPr lang="en-US" sz="1600" dirty="0" smtClean="0"/>
              <a:t>mass</a:t>
            </a:r>
          </a:p>
          <a:p>
            <a:r>
              <a:rPr lang="en-US" sz="1600" dirty="0" smtClean="0"/>
              <a:t>Listing the </a:t>
            </a:r>
            <a:r>
              <a:rPr lang="en-US" sz="1600" dirty="0"/>
              <a:t>failed landing outcomes in drone ship, their booster versions, and launch site names for in </a:t>
            </a:r>
            <a:r>
              <a:rPr lang="en-US" sz="1600" dirty="0" smtClean="0"/>
              <a:t>year 2015 </a:t>
            </a:r>
          </a:p>
          <a:p>
            <a:r>
              <a:rPr lang="en-US" sz="1600" dirty="0" smtClean="0"/>
              <a:t>Ranking </a:t>
            </a:r>
            <a:r>
              <a:rPr lang="en-US" sz="1600" dirty="0"/>
              <a:t>the count of landing outcomes between the date 2010-06-04 and 2017-03-20, </a:t>
            </a:r>
            <a:r>
              <a:rPr lang="en-US" sz="1600" dirty="0" smtClean="0"/>
              <a:t>in </a:t>
            </a:r>
            <a:r>
              <a:rPr lang="es-MX" sz="1600" dirty="0" err="1" smtClean="0"/>
              <a:t>descending</a:t>
            </a:r>
            <a:r>
              <a:rPr lang="es-MX" sz="1600" dirty="0" smtClean="0"/>
              <a:t> </a:t>
            </a:r>
            <a:r>
              <a:rPr lang="es-MX" sz="1600" dirty="0" err="1"/>
              <a:t>order</a:t>
            </a:r>
            <a:r>
              <a:rPr lang="es-MX" sz="1600" dirty="0"/>
              <a:t>.</a:t>
            </a:r>
          </a:p>
          <a:p>
            <a:pPr marL="0" indent="0">
              <a:buNone/>
            </a:pPr>
            <a:endParaRPr lang="en-US" sz="1600" dirty="0"/>
          </a:p>
          <a:p>
            <a:endParaRPr lang="en-US" sz="1600" dirty="0"/>
          </a:p>
          <a:p>
            <a:endParaRPr lang="en-US" sz="16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Rectangle 5"/>
          <p:cNvSpPr/>
          <p:nvPr/>
        </p:nvSpPr>
        <p:spPr>
          <a:xfrm>
            <a:off x="8241169" y="1444883"/>
            <a:ext cx="2582758" cy="369332"/>
          </a:xfrm>
          <a:prstGeom prst="rect">
            <a:avLst/>
          </a:prstGeom>
        </p:spPr>
        <p:txBody>
          <a:bodyPr wrap="none">
            <a:spAutoFit/>
          </a:bodyPr>
          <a:lstStyle/>
          <a:p>
            <a:r>
              <a:rPr lang="en-US" dirty="0">
                <a:solidFill>
                  <a:srgbClr val="292929"/>
                </a:solidFill>
                <a:latin typeface="MicrosoftJhengHeiRegular"/>
              </a:rPr>
              <a:t>GitHub URL: </a:t>
            </a:r>
            <a:r>
              <a:rPr lang="en-US" dirty="0">
                <a:solidFill>
                  <a:srgbClr val="0563C2"/>
                </a:solidFill>
                <a:latin typeface="MicrosoftJhengHeiRegular"/>
                <a:hlinkClick r:id="rId3"/>
              </a:rPr>
              <a:t>Data </a:t>
            </a:r>
            <a:r>
              <a:rPr lang="en-US" dirty="0" smtClean="0">
                <a:solidFill>
                  <a:srgbClr val="0563C2"/>
                </a:solidFill>
                <a:latin typeface="MicrosoftJhengHeiRegular"/>
                <a:hlinkClick r:id="rId3"/>
              </a:rPr>
              <a:t>EDA</a:t>
            </a:r>
            <a:endParaRPr lang="es-MX"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lnSpcReduction="10000"/>
          </a:bodyPr>
          <a:lstStyle/>
          <a:p>
            <a:r>
              <a:rPr lang="en-US" dirty="0"/>
              <a:t>Objects were created and added to a Folium map. Marker objects were used to show all launch </a:t>
            </a:r>
            <a:r>
              <a:rPr lang="en-US" dirty="0" smtClean="0"/>
              <a:t>sites on </a:t>
            </a:r>
            <a:r>
              <a:rPr lang="en-US" dirty="0"/>
              <a:t>a map as well as the successful/failed launches for each site on the map. Line objects were used </a:t>
            </a:r>
            <a:r>
              <a:rPr lang="en-US" dirty="0" smtClean="0"/>
              <a:t>to calculate </a:t>
            </a:r>
            <a:r>
              <a:rPr lang="en-US" dirty="0"/>
              <a:t>the distances between a launch site to its proximities</a:t>
            </a:r>
          </a:p>
          <a:p>
            <a:r>
              <a:rPr lang="en-US" dirty="0" smtClean="0"/>
              <a:t>By </a:t>
            </a:r>
            <a:r>
              <a:rPr lang="en-US" dirty="0"/>
              <a:t>adding these objects, following geographical patterns about launch sites are found:</a:t>
            </a:r>
          </a:p>
          <a:p>
            <a:pPr lvl="1"/>
            <a:r>
              <a:rPr lang="en-US" dirty="0" smtClean="0"/>
              <a:t>Are </a:t>
            </a:r>
            <a:r>
              <a:rPr lang="en-US" dirty="0"/>
              <a:t>launch sites in close proximity to railways? Yes</a:t>
            </a:r>
          </a:p>
          <a:p>
            <a:pPr lvl="1"/>
            <a:r>
              <a:rPr lang="en-US" dirty="0" smtClean="0"/>
              <a:t>Are </a:t>
            </a:r>
            <a:r>
              <a:rPr lang="en-US" dirty="0"/>
              <a:t>launch sites in close proximity to highways? Yes</a:t>
            </a:r>
          </a:p>
          <a:p>
            <a:pPr lvl="1"/>
            <a:r>
              <a:rPr lang="en-US" dirty="0" smtClean="0"/>
              <a:t>Are </a:t>
            </a:r>
            <a:r>
              <a:rPr lang="en-US" dirty="0"/>
              <a:t>launch sites in close proximity to coastline? Yes</a:t>
            </a:r>
          </a:p>
          <a:p>
            <a:pPr lvl="1"/>
            <a:r>
              <a:rPr lang="en-US" dirty="0" smtClean="0"/>
              <a:t>Do </a:t>
            </a:r>
            <a:r>
              <a:rPr lang="en-US" dirty="0"/>
              <a:t>launch sites keep certain distance away from cities? </a:t>
            </a:r>
            <a:r>
              <a:rPr lang="en-US" dirty="0" smtClean="0"/>
              <a:t>Yes</a:t>
            </a:r>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Rectangle 5"/>
          <p:cNvSpPr/>
          <p:nvPr/>
        </p:nvSpPr>
        <p:spPr>
          <a:xfrm>
            <a:off x="8241169" y="1444883"/>
            <a:ext cx="2608406" cy="369332"/>
          </a:xfrm>
          <a:prstGeom prst="rect">
            <a:avLst/>
          </a:prstGeom>
        </p:spPr>
        <p:txBody>
          <a:bodyPr wrap="none">
            <a:spAutoFit/>
          </a:bodyPr>
          <a:lstStyle/>
          <a:p>
            <a:r>
              <a:rPr lang="en-US" dirty="0">
                <a:solidFill>
                  <a:srgbClr val="292929"/>
                </a:solidFill>
                <a:latin typeface="MicrosoftJhengHeiRegular"/>
              </a:rPr>
              <a:t>GitHub URL: </a:t>
            </a:r>
            <a:r>
              <a:rPr lang="en-US" dirty="0" smtClean="0">
                <a:solidFill>
                  <a:srgbClr val="0563C2"/>
                </a:solidFill>
                <a:latin typeface="MicrosoftJhengHeiRegular"/>
                <a:hlinkClick r:id="rId3"/>
              </a:rPr>
              <a:t>Data MAP</a:t>
            </a:r>
            <a:endParaRPr lang="es-MX" dirty="0"/>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0" indent="0">
              <a:buNone/>
            </a:pPr>
            <a:r>
              <a:rPr lang="en-US" dirty="0"/>
              <a:t>The dashboard application contains two charts:</a:t>
            </a:r>
          </a:p>
          <a:p>
            <a:pPr marL="0" indent="0">
              <a:buNone/>
            </a:pPr>
            <a:r>
              <a:rPr lang="en-US" dirty="0"/>
              <a:t>• A pie chart that shows the successful launch by each site. This chart is useful as you can visualize </a:t>
            </a:r>
            <a:r>
              <a:rPr lang="en-US" dirty="0" smtClean="0"/>
              <a:t>the distribution </a:t>
            </a:r>
            <a:r>
              <a:rPr lang="en-US" dirty="0"/>
              <a:t>of landing outcomes across all launch sites or show the success rate of launches </a:t>
            </a:r>
            <a:r>
              <a:rPr lang="en-US" dirty="0" smtClean="0"/>
              <a:t>on </a:t>
            </a:r>
            <a:r>
              <a:rPr lang="es-MX" dirty="0" smtClean="0"/>
              <a:t>individual </a:t>
            </a:r>
            <a:r>
              <a:rPr lang="es-MX" dirty="0" err="1"/>
              <a:t>sites</a:t>
            </a:r>
            <a:r>
              <a:rPr lang="es-MX" dirty="0"/>
              <a:t>.</a:t>
            </a:r>
          </a:p>
          <a:p>
            <a:pPr marL="0" indent="0">
              <a:buNone/>
            </a:pPr>
            <a:r>
              <a:rPr lang="en-US" dirty="0"/>
              <a:t>• A scatter chart that shows the relationship between landing outcomes an the payload mass </a:t>
            </a:r>
            <a:r>
              <a:rPr lang="en-US" dirty="0" smtClean="0"/>
              <a:t>of different </a:t>
            </a:r>
            <a:r>
              <a:rPr lang="en-US" dirty="0"/>
              <a:t>boosters. The dashboard takes two inputs, namely the site(s) and payload mass. This </a:t>
            </a:r>
            <a:r>
              <a:rPr lang="en-US" dirty="0" smtClean="0"/>
              <a:t>chart is </a:t>
            </a:r>
            <a:r>
              <a:rPr lang="en-US" dirty="0"/>
              <a:t>useful as you can visualize how different variables affect the landing </a:t>
            </a:r>
            <a:r>
              <a:rPr lang="en-US" dirty="0" smtClean="0"/>
              <a:t>outcomes</a:t>
            </a:r>
            <a:r>
              <a:rPr lang="en-US" dirty="0"/>
              <a:t>.</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Rectangle 5"/>
          <p:cNvSpPr/>
          <p:nvPr/>
        </p:nvSpPr>
        <p:spPr>
          <a:xfrm>
            <a:off x="8241169" y="1444883"/>
            <a:ext cx="2569934" cy="369332"/>
          </a:xfrm>
          <a:prstGeom prst="rect">
            <a:avLst/>
          </a:prstGeom>
        </p:spPr>
        <p:txBody>
          <a:bodyPr wrap="none">
            <a:spAutoFit/>
          </a:bodyPr>
          <a:lstStyle/>
          <a:p>
            <a:r>
              <a:rPr lang="en-US" dirty="0">
                <a:solidFill>
                  <a:srgbClr val="292929"/>
                </a:solidFill>
                <a:latin typeface="MicrosoftJhengHeiRegular"/>
              </a:rPr>
              <a:t>GitHub URL: </a:t>
            </a:r>
            <a:r>
              <a:rPr lang="en-US" dirty="0">
                <a:solidFill>
                  <a:srgbClr val="0563C2"/>
                </a:solidFill>
                <a:latin typeface="MicrosoftJhengHeiRegular"/>
                <a:hlinkClick r:id="rId3"/>
              </a:rPr>
              <a:t>Data </a:t>
            </a:r>
            <a:r>
              <a:rPr lang="en-US" dirty="0" smtClean="0">
                <a:solidFill>
                  <a:srgbClr val="0563C2"/>
                </a:solidFill>
                <a:latin typeface="MicrosoftJhengHeiRegular"/>
                <a:hlinkClick r:id="rId3"/>
              </a:rPr>
              <a:t>Plot</a:t>
            </a:r>
            <a:endParaRPr lang="es-MX" dirty="0"/>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9" name="Slide Number Placeholder 5">
            <a:extLst>
              <a:ext uri="{FF2B5EF4-FFF2-40B4-BE49-F238E27FC236}">
                <a16:creationId xmlns:a16="http://schemas.microsoft.com/office/drawing/2014/main" id="{772D0411-8FF8-C540-84AE-DBA0703D368C}"/>
              </a:ext>
            </a:extLst>
          </p:cNvPr>
          <p:cNvSpPr txBox="1">
            <a:spLocks/>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15</a:t>
            </a:fld>
            <a:endParaRPr lang="en-US"/>
          </a:p>
        </p:txBody>
      </p:sp>
      <p:graphicFrame>
        <p:nvGraphicFramePr>
          <p:cNvPr id="10" name="Diagram 9"/>
          <p:cNvGraphicFramePr/>
          <p:nvPr>
            <p:extLst>
              <p:ext uri="{D42A27DB-BD31-4B8C-83A1-F6EECF244321}">
                <p14:modId xmlns:p14="http://schemas.microsoft.com/office/powerpoint/2010/main" val="3882145194"/>
              </p:ext>
            </p:extLst>
          </p:nvPr>
        </p:nvGraphicFramePr>
        <p:xfrm>
          <a:off x="924103" y="1629549"/>
          <a:ext cx="10712840" cy="26854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Rectangle 10"/>
          <p:cNvSpPr/>
          <p:nvPr/>
        </p:nvSpPr>
        <p:spPr>
          <a:xfrm>
            <a:off x="8241169" y="1444883"/>
            <a:ext cx="3018840" cy="369332"/>
          </a:xfrm>
          <a:prstGeom prst="rect">
            <a:avLst/>
          </a:prstGeom>
        </p:spPr>
        <p:txBody>
          <a:bodyPr wrap="none">
            <a:spAutoFit/>
          </a:bodyPr>
          <a:lstStyle/>
          <a:p>
            <a:r>
              <a:rPr lang="en-US" dirty="0">
                <a:solidFill>
                  <a:srgbClr val="292929"/>
                </a:solidFill>
                <a:latin typeface="MicrosoftJhengHeiRegular"/>
              </a:rPr>
              <a:t>GitHub URL: </a:t>
            </a:r>
            <a:r>
              <a:rPr lang="en-US" dirty="0">
                <a:solidFill>
                  <a:srgbClr val="0563C2"/>
                </a:solidFill>
                <a:latin typeface="MicrosoftJhengHeiRegular"/>
                <a:hlinkClick r:id="rId8"/>
              </a:rPr>
              <a:t>Data </a:t>
            </a:r>
            <a:r>
              <a:rPr lang="en-US" dirty="0" smtClean="0">
                <a:solidFill>
                  <a:srgbClr val="0563C2"/>
                </a:solidFill>
                <a:latin typeface="MicrosoftJhengHeiRegular"/>
                <a:hlinkClick r:id="rId8"/>
              </a:rPr>
              <a:t>Analysis</a:t>
            </a:r>
            <a:endParaRPr lang="es-MX"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247178" cy="3332554"/>
          </a:xfrm>
          <a:prstGeom prst="rect">
            <a:avLst/>
          </a:prstGeom>
        </p:spPr>
        <p:txBody>
          <a:bodyPr vert="horz" lIns="91440" tIns="45720" rIns="91440" bIns="45720" rtlCol="0" anchor="t">
            <a:normAutofit/>
          </a:bodyPr>
          <a:lstStyle>
            <a:lvl1pPr indent="0">
              <a:lnSpc>
                <a:spcPct val="90000"/>
              </a:lnSpc>
              <a:spcBef>
                <a:spcPts val="1000"/>
              </a:spcBef>
              <a:buFont typeface="Arial" panose="020B0604020202020204" pitchFamily="34" charset="0"/>
              <a:buNone/>
              <a:defRPr sz="2800"/>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t>• The results of the exploratory data analysis revealed that the success rate of the Falcon 9 </a:t>
            </a:r>
            <a:r>
              <a:rPr lang="en-US" dirty="0" smtClean="0"/>
              <a:t>landings </a:t>
            </a:r>
            <a:r>
              <a:rPr lang="es-MX" dirty="0" err="1" smtClean="0"/>
              <a:t>was</a:t>
            </a:r>
            <a:r>
              <a:rPr lang="es-MX" dirty="0" smtClean="0"/>
              <a:t> </a:t>
            </a:r>
            <a:r>
              <a:rPr lang="es-MX" dirty="0"/>
              <a:t>66.66%</a:t>
            </a:r>
          </a:p>
          <a:p>
            <a:r>
              <a:rPr lang="en-US" dirty="0"/>
              <a:t>• The predictive analysis results showed that the Decision Tree algorithm was the best </a:t>
            </a:r>
            <a:r>
              <a:rPr lang="en-US" dirty="0" smtClean="0"/>
              <a:t>classification method </a:t>
            </a:r>
            <a:r>
              <a:rPr lang="en-US" dirty="0"/>
              <a:t>with an accuracy of 94</a:t>
            </a:r>
            <a:r>
              <a:rPr lang="en-US" dirty="0" smtClean="0"/>
              <a:t>%</a:t>
            </a:r>
            <a:endParaRPr lang="en-US"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63706" y="1468418"/>
            <a:ext cx="11928209" cy="475797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p:cNvPicPr>
            <a:picLocks noChangeAspect="1"/>
          </p:cNvPicPr>
          <p:nvPr/>
        </p:nvPicPr>
        <p:blipFill>
          <a:blip r:embed="rId3"/>
          <a:stretch>
            <a:fillRect/>
          </a:stretch>
        </p:blipFill>
        <p:spPr>
          <a:xfrm>
            <a:off x="770010" y="1479579"/>
            <a:ext cx="10646331" cy="419932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770011" y="1566602"/>
            <a:ext cx="10270166" cy="428563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770011" y="1465290"/>
            <a:ext cx="10687961" cy="4284063"/>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p:cNvPicPr>
            <a:picLocks noChangeAspect="1"/>
          </p:cNvPicPr>
          <p:nvPr/>
        </p:nvPicPr>
        <p:blipFill>
          <a:blip r:embed="rId3"/>
          <a:stretch>
            <a:fillRect/>
          </a:stretch>
        </p:blipFill>
        <p:spPr>
          <a:xfrm>
            <a:off x="779148" y="1599944"/>
            <a:ext cx="10843276" cy="426184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a:blip r:embed="rId3"/>
          <a:stretch>
            <a:fillRect/>
          </a:stretch>
        </p:blipFill>
        <p:spPr>
          <a:xfrm>
            <a:off x="770011" y="1407340"/>
            <a:ext cx="10722058" cy="421381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p:cNvPicPr>
            <a:picLocks noChangeAspect="1"/>
          </p:cNvPicPr>
          <p:nvPr/>
        </p:nvPicPr>
        <p:blipFill>
          <a:blip r:embed="rId3"/>
          <a:stretch>
            <a:fillRect/>
          </a:stretch>
        </p:blipFill>
        <p:spPr>
          <a:xfrm>
            <a:off x="770011" y="1660896"/>
            <a:ext cx="8278380" cy="3791479"/>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p:cNvPicPr>
            <a:picLocks noChangeAspect="1"/>
          </p:cNvPicPr>
          <p:nvPr/>
        </p:nvPicPr>
        <p:blipFill>
          <a:blip r:embed="rId3"/>
          <a:stretch>
            <a:fillRect/>
          </a:stretch>
        </p:blipFill>
        <p:spPr>
          <a:xfrm>
            <a:off x="673759" y="1610459"/>
            <a:ext cx="10039456" cy="4097321"/>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1"/>
          <p:cNvPicPr>
            <a:picLocks noChangeAspect="1"/>
          </p:cNvPicPr>
          <p:nvPr/>
        </p:nvPicPr>
        <p:blipFill rotWithShape="1">
          <a:blip r:embed="rId3"/>
          <a:srcRect t="32370"/>
          <a:stretch/>
        </p:blipFill>
        <p:spPr>
          <a:xfrm>
            <a:off x="613802" y="1684420"/>
            <a:ext cx="10945783" cy="331109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p:cNvPicPr>
            <a:picLocks noChangeAspect="1"/>
          </p:cNvPicPr>
          <p:nvPr/>
        </p:nvPicPr>
        <p:blipFill>
          <a:blip r:embed="rId3"/>
          <a:stretch>
            <a:fillRect/>
          </a:stretch>
        </p:blipFill>
        <p:spPr>
          <a:xfrm>
            <a:off x="770010" y="1569189"/>
            <a:ext cx="10815149" cy="389796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p:cNvPicPr>
            <a:picLocks noChangeAspect="1"/>
          </p:cNvPicPr>
          <p:nvPr/>
        </p:nvPicPr>
        <p:blipFill>
          <a:blip r:embed="rId3"/>
          <a:stretch>
            <a:fillRect/>
          </a:stretch>
        </p:blipFill>
        <p:spPr>
          <a:xfrm>
            <a:off x="681399" y="1479283"/>
            <a:ext cx="10503322" cy="410337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p:cNvPicPr>
            <a:picLocks noChangeAspect="1"/>
          </p:cNvPicPr>
          <p:nvPr/>
        </p:nvPicPr>
        <p:blipFill>
          <a:blip r:embed="rId3"/>
          <a:stretch>
            <a:fillRect/>
          </a:stretch>
        </p:blipFill>
        <p:spPr>
          <a:xfrm>
            <a:off x="798201" y="1569189"/>
            <a:ext cx="11011261" cy="390758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722446"/>
            <a:ext cx="10499069" cy="316718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 this project has as its objective to predict whether the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Falcon 9 first stage will land successfully and the cost of the launch. This will be presented by the use of diverse machine learning classification algorithms. As methodology followed will include Data collection, Data Wrangling and Preprocessing, Exploratory Data Analysis, Data Visualization, and finally, Machine Learning Prediction. The outcomes of our analysis show a correlation between some features of rocket launches and the success or failure of launches. At the end, we've learned that the decision Tree may be the best machine-learning algorithm to for this problem.</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p:cNvPicPr>
            <a:picLocks noChangeAspect="1"/>
          </p:cNvPicPr>
          <p:nvPr/>
        </p:nvPicPr>
        <p:blipFill>
          <a:blip r:embed="rId3"/>
          <a:stretch>
            <a:fillRect/>
          </a:stretch>
        </p:blipFill>
        <p:spPr>
          <a:xfrm>
            <a:off x="770011" y="1498433"/>
            <a:ext cx="11173824" cy="4392227"/>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p:cNvPicPr>
            <a:picLocks noChangeAspect="1"/>
          </p:cNvPicPr>
          <p:nvPr/>
        </p:nvPicPr>
        <p:blipFill>
          <a:blip r:embed="rId3"/>
          <a:stretch>
            <a:fillRect/>
          </a:stretch>
        </p:blipFill>
        <p:spPr>
          <a:xfrm>
            <a:off x="664831" y="1494185"/>
            <a:ext cx="10349983" cy="453138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p:cNvPicPr>
            <a:picLocks noChangeAspect="1"/>
          </p:cNvPicPr>
          <p:nvPr/>
        </p:nvPicPr>
        <p:blipFill>
          <a:blip r:embed="rId3"/>
          <a:stretch>
            <a:fillRect/>
          </a:stretch>
        </p:blipFill>
        <p:spPr>
          <a:xfrm>
            <a:off x="908349" y="1417672"/>
            <a:ext cx="10281742" cy="3481587"/>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p:cNvPicPr>
            <a:picLocks noChangeAspect="1"/>
          </p:cNvPicPr>
          <p:nvPr/>
        </p:nvPicPr>
        <p:blipFill>
          <a:blip r:embed="rId3"/>
          <a:stretch>
            <a:fillRect/>
          </a:stretch>
        </p:blipFill>
        <p:spPr>
          <a:xfrm>
            <a:off x="770011" y="1466575"/>
            <a:ext cx="10068035" cy="447951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4" name="Picture 3"/>
          <p:cNvPicPr>
            <a:picLocks noChangeAspect="1"/>
          </p:cNvPicPr>
          <p:nvPr/>
        </p:nvPicPr>
        <p:blipFill>
          <a:blip r:embed="rId3"/>
          <a:stretch>
            <a:fillRect/>
          </a:stretch>
        </p:blipFill>
        <p:spPr>
          <a:xfrm>
            <a:off x="770011" y="1612551"/>
            <a:ext cx="10534795" cy="368134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2" name="Picture 1"/>
          <p:cNvPicPr>
            <a:picLocks noChangeAspect="1"/>
          </p:cNvPicPr>
          <p:nvPr/>
        </p:nvPicPr>
        <p:blipFill>
          <a:blip r:embed="rId3"/>
          <a:stretch>
            <a:fillRect/>
          </a:stretch>
        </p:blipFill>
        <p:spPr>
          <a:xfrm>
            <a:off x="770011" y="1618997"/>
            <a:ext cx="10414545" cy="411813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2" name="Picture 1"/>
          <p:cNvPicPr>
            <a:picLocks noChangeAspect="1"/>
          </p:cNvPicPr>
          <p:nvPr/>
        </p:nvPicPr>
        <p:blipFill>
          <a:blip r:embed="rId3"/>
          <a:stretch>
            <a:fillRect/>
          </a:stretch>
        </p:blipFill>
        <p:spPr>
          <a:xfrm>
            <a:off x="696183" y="1484639"/>
            <a:ext cx="10420996" cy="415982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2" name="Picture 1"/>
          <p:cNvPicPr>
            <a:picLocks noChangeAspect="1"/>
          </p:cNvPicPr>
          <p:nvPr/>
        </p:nvPicPr>
        <p:blipFill>
          <a:blip r:embed="rId3"/>
          <a:stretch>
            <a:fillRect/>
          </a:stretch>
        </p:blipFill>
        <p:spPr>
          <a:xfrm>
            <a:off x="770011" y="1637080"/>
            <a:ext cx="10607050" cy="434856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703256"/>
            <a:ext cx="10129606" cy="2801368"/>
          </a:xfrm>
          <a:prstGeom prst="rect">
            <a:avLst/>
          </a:prstGeom>
        </p:spPr>
        <p:txBody>
          <a:bodyPr lIns="91440" tIns="45720" rIns="91440" bIns="45720" anchor="t">
            <a:normAutofit/>
          </a:bodyPr>
          <a:lstStyle>
            <a:defPPr>
              <a:defRPr lang="en-US"/>
            </a:defPPr>
            <a:lvl1pPr indent="0">
              <a:lnSpc>
                <a:spcPct val="100000"/>
              </a:lnSpc>
              <a:spcBef>
                <a:spcPts val="1400"/>
              </a:spcBef>
              <a:buFont typeface="Arial"/>
              <a:buNone/>
              <a:defRPr sz="2200">
                <a:solidFill>
                  <a:schemeClr val="accent3">
                    <a:lumMod val="25000"/>
                  </a:schemeClr>
                </a:solidFill>
                <a:latin typeface="Abadi" panose="020B0604020104020204" pitchFamily="34" charset="0"/>
              </a:defRPr>
            </a:lvl1pPr>
            <a:lvl2pPr marL="685800" indent="-228600">
              <a:lnSpc>
                <a:spcPct val="90000"/>
              </a:lnSpc>
              <a:spcBef>
                <a:spcPts val="500"/>
              </a:spcBef>
              <a:buFont typeface="Arial"/>
              <a:buChar char="•"/>
              <a:defRPr sz="2400">
                <a:solidFill>
                  <a:srgbClr val="0070C0"/>
                </a:solidFill>
                <a:latin typeface="IBM Plex Mono Text" panose="020B0509050203000203" pitchFamily="49" charset="0"/>
              </a:defRPr>
            </a:lvl2pPr>
            <a:lvl3pPr marL="1143000" indent="-228600">
              <a:lnSpc>
                <a:spcPct val="90000"/>
              </a:lnSpc>
              <a:spcBef>
                <a:spcPts val="500"/>
              </a:spcBef>
              <a:buFont typeface="Arial"/>
              <a:buChar char="•"/>
              <a:defRPr sz="2000">
                <a:solidFill>
                  <a:srgbClr val="0070C0"/>
                </a:solidFill>
                <a:latin typeface="IBM Plex Mono Text" panose="020B0509050203000203" pitchFamily="49" charset="0"/>
              </a:defRPr>
            </a:lvl3pPr>
            <a:lvl4pPr marL="1600200" indent="-228600">
              <a:lnSpc>
                <a:spcPct val="90000"/>
              </a:lnSpc>
              <a:spcBef>
                <a:spcPts val="500"/>
              </a:spcBef>
              <a:buFont typeface="Arial"/>
              <a:buChar char="•"/>
              <a:defRPr>
                <a:solidFill>
                  <a:srgbClr val="0070C0"/>
                </a:solidFill>
                <a:latin typeface="IBM Plex Mono Text" panose="020B0509050203000203" pitchFamily="49" charset="0"/>
              </a:defRPr>
            </a:lvl4pPr>
            <a:lvl5pPr marL="2057400" indent="-228600">
              <a:lnSpc>
                <a:spcPct val="90000"/>
              </a:lnSpc>
              <a:spcBef>
                <a:spcPts val="500"/>
              </a:spcBef>
              <a:buFont typeface="Arial"/>
              <a:buChar char="•"/>
              <a:defRPr>
                <a:solidFill>
                  <a:srgbClr val="0070C0"/>
                </a:solidFill>
                <a:latin typeface="IBM Plex Mono Text" panose="020B0509050203000203" pitchFamily="49" charset="0"/>
              </a:defRPr>
            </a:lvl5pPr>
            <a:lvl6pPr marL="2514600" indent="-228600">
              <a:lnSpc>
                <a:spcPct val="90000"/>
              </a:lnSpc>
              <a:spcBef>
                <a:spcPts val="500"/>
              </a:spcBef>
              <a:buFont typeface="Arial"/>
              <a:buChar char="•"/>
            </a:lvl6pPr>
            <a:lvl7pPr marL="2971800" indent="-228600">
              <a:lnSpc>
                <a:spcPct val="90000"/>
              </a:lnSpc>
              <a:spcBef>
                <a:spcPts val="500"/>
              </a:spcBef>
              <a:buFont typeface="Arial"/>
              <a:buChar char="•"/>
            </a:lvl7pPr>
            <a:lvl8pPr marL="3429000" indent="-228600">
              <a:lnSpc>
                <a:spcPct val="90000"/>
              </a:lnSpc>
              <a:spcBef>
                <a:spcPts val="500"/>
              </a:spcBef>
              <a:buFont typeface="Arial"/>
              <a:buChar char="•"/>
            </a:lvl8pPr>
            <a:lvl9pPr marL="3886200" indent="-228600">
              <a:lnSpc>
                <a:spcPct val="90000"/>
              </a:lnSpc>
              <a:spcBef>
                <a:spcPts val="500"/>
              </a:spcBef>
              <a:buFont typeface="Arial"/>
              <a:buChar char="•"/>
            </a:lvl9pPr>
          </a:lstStyle>
          <a:p>
            <a:r>
              <a:rPr lang="en-US" dirty="0"/>
              <a:t>This project has as its objective to predict whether the </a:t>
            </a:r>
            <a:r>
              <a:rPr lang="en-US" dirty="0" err="1"/>
              <a:t>SpaceX</a:t>
            </a:r>
            <a:r>
              <a:rPr lang="en-US" dirty="0"/>
              <a:t> Falcon 9 first stage will land successfully. </a:t>
            </a:r>
            <a:r>
              <a:rPr lang="en-US" dirty="0" err="1"/>
              <a:t>SpaceX</a:t>
            </a:r>
            <a:r>
              <a:rPr lang="en-US" dirty="0"/>
              <a:t>  is looking for cost reduction through the reuse of the first stage of the rocket launch for other missions, from 165 million to 62 million. With the data provided and using Data Science methodologies the objective is to demonstrate if the launch will be the first stage of the rocket land successfully.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4" name="Picture 3"/>
          <p:cNvPicPr>
            <a:picLocks noChangeAspect="1"/>
          </p:cNvPicPr>
          <p:nvPr/>
        </p:nvPicPr>
        <p:blipFill>
          <a:blip r:embed="rId3"/>
          <a:stretch>
            <a:fillRect/>
          </a:stretch>
        </p:blipFill>
        <p:spPr>
          <a:xfrm>
            <a:off x="770011" y="1440979"/>
            <a:ext cx="10515600" cy="414745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6" name="Picture 5"/>
          <p:cNvPicPr>
            <a:picLocks noChangeAspect="1"/>
          </p:cNvPicPr>
          <p:nvPr/>
        </p:nvPicPr>
        <p:blipFill>
          <a:blip r:embed="rId3"/>
          <a:stretch>
            <a:fillRect/>
          </a:stretch>
        </p:blipFill>
        <p:spPr>
          <a:xfrm>
            <a:off x="817253" y="1418944"/>
            <a:ext cx="10468358" cy="454023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770011" y="1487324"/>
            <a:ext cx="10515600" cy="4165192"/>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stretch>
            <a:fillRect/>
          </a:stretch>
        </p:blipFill>
        <p:spPr>
          <a:xfrm>
            <a:off x="876886" y="1489303"/>
            <a:ext cx="10376980" cy="430510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After the analysis, we can conclude a positive correlation between the number of flights and the success rate in the time. Some orbits have a higher rate of success like SSO, HEO, GEO, and ES-L1 where launches were the most successful. This is because the payloads generally proved to be more successful on lower payloads. Finally the best model to predict the outcomes is Decision Tree due the 94% of accuracy.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r>
              <a:rPr lang="es-MX" dirty="0" err="1" smtClean="0"/>
              <a:t>Coursera</a:t>
            </a:r>
            <a:r>
              <a:rPr lang="es-MX" dirty="0" smtClean="0"/>
              <a:t> </a:t>
            </a:r>
            <a:r>
              <a:rPr lang="es-MX" dirty="0"/>
              <a:t>Project Link: https://</a:t>
            </a:r>
            <a:r>
              <a:rPr lang="es-MX" dirty="0" smtClean="0"/>
              <a:t>www.coursera.org/learn/applied-data-sciencecapstone/home/welcome</a:t>
            </a:r>
            <a:endParaRPr lang="es-MX" dirty="0"/>
          </a:p>
          <a:p>
            <a:r>
              <a:rPr lang="es-MX" dirty="0" smtClean="0"/>
              <a:t>GitHub </a:t>
            </a:r>
            <a:r>
              <a:rPr lang="es-MX" dirty="0" err="1"/>
              <a:t>Repository</a:t>
            </a:r>
            <a:r>
              <a:rPr lang="es-MX" dirty="0"/>
              <a:t>: https</a:t>
            </a:r>
            <a:r>
              <a:rPr lang="es-MX"/>
              <a:t>://</a:t>
            </a:r>
            <a:r>
              <a:rPr lang="es-MX" smtClean="0"/>
              <a:t>github.com/withouttheh/IBM-Data-Science-Capstone-Project</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smtClean="0">
                <a:solidFill>
                  <a:srgbClr val="0B49CB"/>
                </a:solidFill>
                <a:latin typeface="Abadi"/>
              </a:rPr>
              <a:t>Executive Summary</a:t>
            </a:r>
          </a:p>
          <a:p>
            <a:pPr marL="0" indent="0">
              <a:lnSpc>
                <a:spcPct val="120000"/>
              </a:lnSpc>
              <a:spcBef>
                <a:spcPts val="1400"/>
              </a:spcBef>
              <a:buNone/>
            </a:pPr>
            <a:r>
              <a:rPr lang="en-US" sz="8800" dirty="0">
                <a:solidFill>
                  <a:schemeClr val="accent3">
                    <a:lumMod val="25000"/>
                  </a:schemeClr>
                </a:solidFill>
                <a:latin typeface="Abadi"/>
              </a:rPr>
              <a:t>Data collection methodology: Data is being collected by requesting data from the </a:t>
            </a:r>
            <a:r>
              <a:rPr lang="en-US" sz="8800" dirty="0" err="1">
                <a:solidFill>
                  <a:schemeClr val="accent3">
                    <a:lumMod val="25000"/>
                  </a:schemeClr>
                </a:solidFill>
                <a:latin typeface="Abadi"/>
              </a:rPr>
              <a:t>SpaceX</a:t>
            </a:r>
            <a:r>
              <a:rPr lang="en-US" sz="8800" dirty="0">
                <a:solidFill>
                  <a:schemeClr val="accent3">
                    <a:lumMod val="25000"/>
                  </a:schemeClr>
                </a:solidFill>
                <a:latin typeface="Abadi"/>
              </a:rPr>
              <a:t> API and web scraping launch data from a Wikipedia page</a:t>
            </a:r>
            <a:r>
              <a:rPr lang="en-US" sz="8800" dirty="0" smtClean="0">
                <a:solidFill>
                  <a:schemeClr val="accent3">
                    <a:lumMod val="25000"/>
                  </a:schemeClr>
                </a:solidFill>
                <a:latin typeface="Abadi"/>
              </a:rPr>
              <a:t>.</a:t>
            </a:r>
          </a:p>
          <a:p>
            <a:pPr marL="0" indent="0">
              <a:lnSpc>
                <a:spcPct val="120000"/>
              </a:lnSpc>
              <a:spcBef>
                <a:spcPts val="1400"/>
              </a:spcBef>
              <a:buNone/>
            </a:pPr>
            <a:r>
              <a:rPr lang="en-US" sz="8800" dirty="0" smtClean="0">
                <a:solidFill>
                  <a:schemeClr val="accent3">
                    <a:lumMod val="25000"/>
                  </a:schemeClr>
                </a:solidFill>
                <a:latin typeface="Abadi"/>
              </a:rPr>
              <a:t>Data </a:t>
            </a:r>
            <a:r>
              <a:rPr lang="en-US" sz="8800" dirty="0">
                <a:solidFill>
                  <a:schemeClr val="accent3">
                    <a:lumMod val="25000"/>
                  </a:schemeClr>
                </a:solidFill>
                <a:latin typeface="Abadi"/>
              </a:rPr>
              <a:t>wrangling: The data wrangling is performed to transform and clean the data by Python's pandas library</a:t>
            </a:r>
            <a:r>
              <a:rPr lang="en-US" sz="8800" dirty="0" smtClean="0">
                <a:solidFill>
                  <a:schemeClr val="accent3">
                    <a:lumMod val="25000"/>
                  </a:schemeClr>
                </a:solidFill>
                <a:latin typeface="Abadi"/>
              </a:rPr>
              <a:t>.</a:t>
            </a:r>
          </a:p>
          <a:p>
            <a:pPr marL="0" indent="0">
              <a:lnSpc>
                <a:spcPct val="120000"/>
              </a:lnSpc>
              <a:spcBef>
                <a:spcPts val="1400"/>
              </a:spcBef>
              <a:buNone/>
            </a:pPr>
            <a:r>
              <a:rPr lang="en-US" sz="8800" dirty="0" smtClean="0">
                <a:solidFill>
                  <a:schemeClr val="accent3">
                    <a:lumMod val="25000"/>
                  </a:schemeClr>
                </a:solidFill>
                <a:latin typeface="Abadi"/>
              </a:rPr>
              <a:t>EDA</a:t>
            </a:r>
            <a:r>
              <a:rPr lang="en-US" sz="8800" dirty="0">
                <a:solidFill>
                  <a:schemeClr val="accent3">
                    <a:lumMod val="25000"/>
                  </a:schemeClr>
                </a:solidFill>
                <a:latin typeface="Abadi"/>
              </a:rPr>
              <a:t>: Is executed by Python's </a:t>
            </a:r>
            <a:r>
              <a:rPr lang="en-US" sz="8800" dirty="0" err="1">
                <a:solidFill>
                  <a:schemeClr val="accent3">
                    <a:lumMod val="25000"/>
                  </a:schemeClr>
                </a:solidFill>
                <a:latin typeface="Abadi"/>
              </a:rPr>
              <a:t>matplotlib</a:t>
            </a:r>
            <a:r>
              <a:rPr lang="en-US" sz="8800" dirty="0">
                <a:solidFill>
                  <a:schemeClr val="accent3">
                    <a:lumMod val="25000"/>
                  </a:schemeClr>
                </a:solidFill>
                <a:latin typeface="Abadi"/>
              </a:rPr>
              <a:t> and </a:t>
            </a:r>
            <a:r>
              <a:rPr lang="en-US" sz="8800" dirty="0" err="1">
                <a:solidFill>
                  <a:schemeClr val="accent3">
                    <a:lumMod val="25000"/>
                  </a:schemeClr>
                </a:solidFill>
                <a:latin typeface="Abadi"/>
              </a:rPr>
              <a:t>saborn</a:t>
            </a:r>
            <a:r>
              <a:rPr lang="en-US" sz="8800" dirty="0">
                <a:solidFill>
                  <a:schemeClr val="accent3">
                    <a:lumMod val="25000"/>
                  </a:schemeClr>
                </a:solidFill>
                <a:latin typeface="Abadi"/>
              </a:rPr>
              <a:t> libraries, using SQL queries to get answers to the hypothesis. </a:t>
            </a:r>
            <a:endParaRPr lang="en-US" sz="8800" dirty="0" smtClean="0">
              <a:solidFill>
                <a:schemeClr val="accent3">
                  <a:lumMod val="25000"/>
                </a:schemeClr>
              </a:solidFill>
              <a:latin typeface="Abadi"/>
            </a:endParaRPr>
          </a:p>
          <a:p>
            <a:pPr marL="0" indent="0">
              <a:lnSpc>
                <a:spcPct val="120000"/>
              </a:lnSpc>
              <a:spcBef>
                <a:spcPts val="1400"/>
              </a:spcBef>
              <a:buNone/>
            </a:pPr>
            <a:r>
              <a:rPr lang="en-US" sz="8800" dirty="0" smtClean="0">
                <a:solidFill>
                  <a:schemeClr val="accent3">
                    <a:lumMod val="25000"/>
                  </a:schemeClr>
                </a:solidFill>
                <a:latin typeface="Abadi"/>
              </a:rPr>
              <a:t>For </a:t>
            </a:r>
            <a:r>
              <a:rPr lang="en-US" sz="8800" dirty="0">
                <a:solidFill>
                  <a:schemeClr val="accent3">
                    <a:lumMod val="25000"/>
                  </a:schemeClr>
                </a:solidFill>
                <a:latin typeface="Abadi"/>
              </a:rPr>
              <a:t>interactive visual analytics by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r>
              <a:rPr lang="en-US" sz="8800" dirty="0" smtClean="0">
                <a:solidFill>
                  <a:schemeClr val="accent3">
                    <a:lumMod val="25000"/>
                  </a:schemeClr>
                </a:solidFill>
                <a:latin typeface="Abadi"/>
              </a:rPr>
              <a:t>.</a:t>
            </a:r>
          </a:p>
          <a:p>
            <a:pPr marL="0" indent="0">
              <a:lnSpc>
                <a:spcPct val="120000"/>
              </a:lnSpc>
              <a:spcBef>
                <a:spcPts val="1400"/>
              </a:spcBef>
              <a:buNone/>
            </a:pPr>
            <a:r>
              <a:rPr lang="en-US" sz="8800" dirty="0" smtClean="0">
                <a:solidFill>
                  <a:schemeClr val="accent3">
                    <a:lumMod val="25000"/>
                  </a:schemeClr>
                </a:solidFill>
                <a:latin typeface="Abadi"/>
              </a:rPr>
              <a:t>Finally</a:t>
            </a:r>
            <a:r>
              <a:rPr lang="en-US" sz="8800" dirty="0">
                <a:solidFill>
                  <a:schemeClr val="accent3">
                    <a:lumMod val="25000"/>
                  </a:schemeClr>
                </a:solidFill>
                <a:latin typeface="Abadi"/>
              </a:rPr>
              <a:t>, for machine learning, we use trained and evaluated method as Logistic Regression, Support Vector Machines, K-NN, and Decision tree Classifiers to select the best one.</a:t>
            </a:r>
            <a:endParaRPr lang="en-US" sz="8800" dirty="0" smtClean="0">
              <a:solidFill>
                <a:schemeClr val="accent3">
                  <a:lumMod val="25000"/>
                </a:schemeClr>
              </a:solidFill>
              <a:latin typeface="Abadi"/>
            </a:endParaRPr>
          </a:p>
          <a:p>
            <a:pPr>
              <a:lnSpc>
                <a:spcPct val="100000"/>
              </a:lnSpc>
              <a:spcBef>
                <a:spcPts val="1400"/>
              </a:spcBef>
            </a:pPr>
            <a:endParaRPr lang="en-US" sz="2200" dirty="0" smtClean="0">
              <a:solidFill>
                <a:schemeClr val="accent3">
                  <a:lumMod val="25000"/>
                </a:schemeClr>
              </a:solidFill>
              <a:latin typeface="Abadi"/>
            </a:endParaRPr>
          </a:p>
          <a:p>
            <a:pPr>
              <a:lnSpc>
                <a:spcPct val="100000"/>
              </a:lnSpc>
              <a:spcBef>
                <a:spcPts val="1400"/>
              </a:spcBef>
            </a:pPr>
            <a:endParaRPr lang="en-US" sz="2200" dirty="0" smtClean="0">
              <a:solidFill>
                <a:schemeClr val="accent3">
                  <a:lumMod val="25000"/>
                </a:schemeClr>
              </a:solidFill>
              <a:latin typeface="Abadi"/>
            </a:endParaRPr>
          </a:p>
          <a:p>
            <a:pPr>
              <a:lnSpc>
                <a:spcPct val="100000"/>
              </a:lnSpc>
              <a:spcBef>
                <a:spcPts val="1400"/>
              </a:spcBef>
            </a:pPr>
            <a:endParaRPr lang="en-US" sz="2200" dirty="0" smtClean="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a:t>
            </a:r>
            <a:r>
              <a:rPr lang="en-US" dirty="0" err="1">
                <a:solidFill>
                  <a:srgbClr val="0B49CB"/>
                </a:solidFill>
                <a:latin typeface="Abadi"/>
              </a:rPr>
              <a:t>Data</a:t>
            </a:r>
            <a:r>
              <a:rPr lang="en-US" dirty="0">
                <a:solidFill>
                  <a:srgbClr val="0B49CB"/>
                </a:solidFill>
                <a:latin typeface="Abadi"/>
              </a:rPr>
              <a:t> Collection – </a:t>
            </a:r>
            <a:r>
              <a:rPr lang="en-US" dirty="0" err="1">
                <a:solidFill>
                  <a:srgbClr val="0B49CB"/>
                </a:solidFill>
                <a:latin typeface="Abadi"/>
              </a:rPr>
              <a:t>SpaceX</a:t>
            </a:r>
            <a:r>
              <a:rPr lang="en-US" dirty="0">
                <a:solidFill>
                  <a:srgbClr val="0B49CB"/>
                </a:solidFill>
                <a:latin typeface="Abadi"/>
              </a:rPr>
              <a:t> </a:t>
            </a:r>
            <a:r>
              <a:rPr lang="en-US" dirty="0" smtClean="0">
                <a:solidFill>
                  <a:srgbClr val="0B49CB"/>
                </a:solidFill>
                <a:latin typeface="Abadi"/>
              </a:rPr>
              <a:t>API</a:t>
            </a:r>
            <a:endParaRPr lang="en-US" dirty="0">
              <a:solidFill>
                <a:srgbClr val="0B49CB"/>
              </a:solidFill>
              <a:latin typeface="Abadi"/>
            </a:endParaRPr>
          </a:p>
        </p:txBody>
      </p:sp>
      <p:graphicFrame>
        <p:nvGraphicFramePr>
          <p:cNvPr id="2" name="Diagram 1"/>
          <p:cNvGraphicFramePr/>
          <p:nvPr>
            <p:extLst>
              <p:ext uri="{D42A27DB-BD31-4B8C-83A1-F6EECF244321}">
                <p14:modId xmlns:p14="http://schemas.microsoft.com/office/powerpoint/2010/main" val="2377707178"/>
              </p:ext>
            </p:extLst>
          </p:nvPr>
        </p:nvGraphicFramePr>
        <p:xfrm>
          <a:off x="924103" y="1357162"/>
          <a:ext cx="10712840" cy="26854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Picture 2"/>
          <p:cNvPicPr>
            <a:picLocks noChangeAspect="1"/>
          </p:cNvPicPr>
          <p:nvPr/>
        </p:nvPicPr>
        <p:blipFill>
          <a:blip r:embed="rId8"/>
          <a:stretch>
            <a:fillRect/>
          </a:stretch>
        </p:blipFill>
        <p:spPr>
          <a:xfrm>
            <a:off x="924103" y="3797178"/>
            <a:ext cx="10383699" cy="4858428"/>
          </a:xfrm>
          <a:prstGeom prst="rect">
            <a:avLst/>
          </a:prstGeom>
        </p:spPr>
      </p:pic>
      <p:sp>
        <p:nvSpPr>
          <p:cNvPr id="4" name="Rectangle 3"/>
          <p:cNvSpPr/>
          <p:nvPr/>
        </p:nvSpPr>
        <p:spPr>
          <a:xfrm>
            <a:off x="8241169" y="1444883"/>
            <a:ext cx="3544625" cy="369332"/>
          </a:xfrm>
          <a:prstGeom prst="rect">
            <a:avLst/>
          </a:prstGeom>
        </p:spPr>
        <p:txBody>
          <a:bodyPr wrap="none">
            <a:spAutoFit/>
          </a:bodyPr>
          <a:lstStyle/>
          <a:p>
            <a:r>
              <a:rPr lang="en-US" dirty="0">
                <a:solidFill>
                  <a:srgbClr val="292929"/>
                </a:solidFill>
                <a:latin typeface="MicrosoftJhengHeiRegular"/>
              </a:rPr>
              <a:t>GitHub URL: </a:t>
            </a:r>
            <a:r>
              <a:rPr lang="en-US" dirty="0">
                <a:solidFill>
                  <a:srgbClr val="0563C2"/>
                </a:solidFill>
                <a:latin typeface="MicrosoftJhengHeiRegular"/>
                <a:hlinkClick r:id="rId9"/>
              </a:rPr>
              <a:t>Data Collection API</a:t>
            </a:r>
            <a:endParaRPr lang="es-MX" dirty="0"/>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7" name="Diagram 6"/>
          <p:cNvGraphicFramePr/>
          <p:nvPr>
            <p:extLst>
              <p:ext uri="{D42A27DB-BD31-4B8C-83A1-F6EECF244321}">
                <p14:modId xmlns:p14="http://schemas.microsoft.com/office/powerpoint/2010/main" val="2966208321"/>
              </p:ext>
            </p:extLst>
          </p:nvPr>
        </p:nvGraphicFramePr>
        <p:xfrm>
          <a:off x="924103" y="1357162"/>
          <a:ext cx="10712840" cy="26854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Rectangle 7"/>
          <p:cNvSpPr/>
          <p:nvPr/>
        </p:nvSpPr>
        <p:spPr>
          <a:xfrm>
            <a:off x="7586648" y="1444883"/>
            <a:ext cx="4224233" cy="369332"/>
          </a:xfrm>
          <a:prstGeom prst="rect">
            <a:avLst/>
          </a:prstGeom>
        </p:spPr>
        <p:txBody>
          <a:bodyPr wrap="none">
            <a:spAutoFit/>
          </a:bodyPr>
          <a:lstStyle/>
          <a:p>
            <a:r>
              <a:rPr lang="en-US" dirty="0">
                <a:solidFill>
                  <a:srgbClr val="292929"/>
                </a:solidFill>
                <a:latin typeface="MicrosoftJhengHeiRegular"/>
              </a:rPr>
              <a:t>GitHub URL: </a:t>
            </a:r>
            <a:r>
              <a:rPr lang="en-US" dirty="0">
                <a:solidFill>
                  <a:srgbClr val="0563C2"/>
                </a:solidFill>
                <a:latin typeface="MicrosoftJhengHeiRegular"/>
                <a:hlinkClick r:id="rId8"/>
              </a:rPr>
              <a:t>Data Collection </a:t>
            </a:r>
            <a:r>
              <a:rPr lang="en-US" dirty="0" smtClean="0">
                <a:solidFill>
                  <a:srgbClr val="0563C2"/>
                </a:solidFill>
                <a:latin typeface="MicrosoftJhengHeiRegular"/>
                <a:hlinkClick r:id="rId8"/>
              </a:rPr>
              <a:t>Scraping</a:t>
            </a:r>
            <a:endParaRPr lang="es-MX" dirty="0"/>
          </a:p>
        </p:txBody>
      </p:sp>
      <p:pic>
        <p:nvPicPr>
          <p:cNvPr id="5" name="Picture 4"/>
          <p:cNvPicPr>
            <a:picLocks noChangeAspect="1"/>
          </p:cNvPicPr>
          <p:nvPr/>
        </p:nvPicPr>
        <p:blipFill rotWithShape="1">
          <a:blip r:embed="rId9"/>
          <a:srcRect l="10305" t="1244"/>
          <a:stretch/>
        </p:blipFill>
        <p:spPr>
          <a:xfrm>
            <a:off x="2544461" y="3724977"/>
            <a:ext cx="7271500" cy="4177058"/>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209</TotalTime>
  <Words>1408</Words>
  <Application>Microsoft Office PowerPoint</Application>
  <PresentationFormat>Widescreen</PresentationFormat>
  <Paragraphs>169</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MicrosoftJhengHeiRegular</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Galindo Jose Antonio</cp:lastModifiedBy>
  <cp:revision>215</cp:revision>
  <dcterms:created xsi:type="dcterms:W3CDTF">2021-04-29T18:58:34Z</dcterms:created>
  <dcterms:modified xsi:type="dcterms:W3CDTF">2023-04-12T20:52:42Z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